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 id="2147483663" r:id="rId7"/>
    <p:sldMasterId id="2147483666" r:id="rId8"/>
  </p:sldMasterIdLst>
  <p:notesMasterIdLst>
    <p:notesMasterId r:id="rId10"/>
  </p:notesMasterIdLst>
  <p:sldIdLst>
    <p:sldId id="256" r:id="rId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B099"/>
    <a:srgbClr val="FF3861"/>
    <a:srgbClr val="3C1289"/>
    <a:srgbClr val="2675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427"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Master" Target="slideMasters/slideMaster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presProps" Target="presProps.xml"/><Relationship Id="rId5" Type="http://schemas.openxmlformats.org/officeDocument/2006/relationships/slideMaster" Target="slideMasters/slideMaster1.xml"/><Relationship Id="rId1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B2EC92-294F-4966-AEC2-EE0672F930CD}" type="datetimeFigureOut">
              <a:rPr lang="fi-FI" smtClean="0"/>
              <a:t>2.2.2022</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93957F-3A88-42FB-9026-D1DD4EECDA18}" type="slidenum">
              <a:rPr lang="fi-FI" smtClean="0"/>
              <a:t>‹#›</a:t>
            </a:fld>
            <a:endParaRPr lang="fi-FI"/>
          </a:p>
        </p:txBody>
      </p:sp>
    </p:spTree>
    <p:extLst>
      <p:ext uri="{BB962C8B-B14F-4D97-AF65-F5344CB8AC3E}">
        <p14:creationId xmlns:p14="http://schemas.microsoft.com/office/powerpoint/2010/main" val="883908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0.jpg"/><Relationship Id="rId2" Type="http://schemas.openxmlformats.org/officeDocument/2006/relationships/image" Target="../media/image16.jpg"/><Relationship Id="rId1" Type="http://schemas.openxmlformats.org/officeDocument/2006/relationships/slideMaster" Target="../slideMasters/slideMaster4.xml"/><Relationship Id="rId6" Type="http://schemas.openxmlformats.org/officeDocument/2006/relationships/image" Target="../media/image19.jpg"/><Relationship Id="rId5" Type="http://schemas.openxmlformats.org/officeDocument/2006/relationships/image" Target="../media/image1.jpg"/><Relationship Id="rId4" Type="http://schemas.openxmlformats.org/officeDocument/2006/relationships/image" Target="../media/image18.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Kansi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0960E-F7AF-4845-9100-9213A1296DF9}"/>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4C971047-65A6-446E-BA1E-3BF79235B900}"/>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DBFDDA76-FA6C-47E7-80D9-66B1010281EE}"/>
              </a:ext>
            </a:extLst>
          </p:cNvPr>
          <p:cNvSpPr>
            <a:spLocks noGrp="1"/>
          </p:cNvSpPr>
          <p:nvPr>
            <p:ph type="dt" sz="half" idx="10"/>
          </p:nvPr>
        </p:nvSpPr>
        <p:spPr/>
        <p:txBody>
          <a:bodyPr/>
          <a:lstStyle/>
          <a:p>
            <a:fld id="{BE6DC1CC-BC72-44A1-9868-EA9B3775126C}" type="datetime1">
              <a:rPr lang="fi-FI" smtClean="0"/>
              <a:t>2.2.2022</a:t>
            </a:fld>
            <a:endParaRPr lang="fi-FI"/>
          </a:p>
        </p:txBody>
      </p:sp>
      <p:sp>
        <p:nvSpPr>
          <p:cNvPr id="5" name="Footer Placeholder 4">
            <a:extLst>
              <a:ext uri="{FF2B5EF4-FFF2-40B4-BE49-F238E27FC236}">
                <a16:creationId xmlns:a16="http://schemas.microsoft.com/office/drawing/2014/main" id="{8898F58E-9610-458B-87C9-B552A3B9033F}"/>
              </a:ext>
            </a:extLst>
          </p:cNvPr>
          <p:cNvSpPr>
            <a:spLocks noGrp="1"/>
          </p:cNvSpPr>
          <p:nvPr>
            <p:ph type="ftr" sz="quarter" idx="11"/>
          </p:nvPr>
        </p:nvSpPr>
        <p:spPr/>
        <p:txBody>
          <a:bodyPr/>
          <a:lstStyle/>
          <a:p>
            <a:r>
              <a:rPr lang="fi-FI"/>
              <a:t>Esittäjä</a:t>
            </a:r>
          </a:p>
        </p:txBody>
      </p:sp>
      <p:sp>
        <p:nvSpPr>
          <p:cNvPr id="6" name="Slide Number Placeholder 5">
            <a:extLst>
              <a:ext uri="{FF2B5EF4-FFF2-40B4-BE49-F238E27FC236}">
                <a16:creationId xmlns:a16="http://schemas.microsoft.com/office/drawing/2014/main" id="{AE86E743-0B30-49C3-8E7F-064DE3B4454C}"/>
              </a:ext>
            </a:extLst>
          </p:cNvPr>
          <p:cNvSpPr>
            <a:spLocks noGrp="1"/>
          </p:cNvSpPr>
          <p:nvPr>
            <p:ph type="sldNum" sz="quarter" idx="12"/>
          </p:nvPr>
        </p:nvSpPr>
        <p:spPr/>
        <p:txBody>
          <a:bodyPr/>
          <a:lstStyle/>
          <a:p>
            <a:fld id="{3A608742-282B-40DC-A372-36A4DF13DA72}" type="slidenum">
              <a:rPr lang="fi-FI" smtClean="0"/>
              <a:t>‹#›</a:t>
            </a:fld>
            <a:endParaRPr lang="fi-FI"/>
          </a:p>
        </p:txBody>
      </p:sp>
    </p:spTree>
    <p:extLst>
      <p:ext uri="{BB962C8B-B14F-4D97-AF65-F5344CB8AC3E}">
        <p14:creationId xmlns:p14="http://schemas.microsoft.com/office/powerpoint/2010/main" val="2081313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Sisältödi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0960E-F7AF-4845-9100-9213A1296DF9}"/>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4C971047-65A6-446E-BA1E-3BF79235B9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Slide Number Placeholder 6">
            <a:extLst>
              <a:ext uri="{FF2B5EF4-FFF2-40B4-BE49-F238E27FC236}">
                <a16:creationId xmlns:a16="http://schemas.microsoft.com/office/drawing/2014/main" id="{4E265E70-F1DB-4BA5-8FBC-4869BC19A9B8}"/>
              </a:ext>
            </a:extLst>
          </p:cNvPr>
          <p:cNvSpPr>
            <a:spLocks noGrp="1"/>
          </p:cNvSpPr>
          <p:nvPr>
            <p:ph type="sldNum" sz="quarter" idx="10"/>
          </p:nvPr>
        </p:nvSpPr>
        <p:spPr/>
        <p:txBody>
          <a:bodyPr/>
          <a:lstStyle/>
          <a:p>
            <a:fld id="{3A608742-282B-40DC-A372-36A4DF13DA72}" type="slidenum">
              <a:rPr lang="fi-FI" smtClean="0"/>
              <a:pPr/>
              <a:t>‹#›</a:t>
            </a:fld>
            <a:endParaRPr lang="fi-FI" dirty="0"/>
          </a:p>
        </p:txBody>
      </p:sp>
    </p:spTree>
    <p:extLst>
      <p:ext uri="{BB962C8B-B14F-4D97-AF65-F5344CB8AC3E}">
        <p14:creationId xmlns:p14="http://schemas.microsoft.com/office/powerpoint/2010/main" val="2205770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Sisältödia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0960E-F7AF-4845-9100-9213A1296DF9}"/>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4C971047-65A6-446E-BA1E-3BF79235B9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Slide Number Placeholder 6">
            <a:extLst>
              <a:ext uri="{FF2B5EF4-FFF2-40B4-BE49-F238E27FC236}">
                <a16:creationId xmlns:a16="http://schemas.microsoft.com/office/drawing/2014/main" id="{4E265E70-F1DB-4BA5-8FBC-4869BC19A9B8}"/>
              </a:ext>
            </a:extLst>
          </p:cNvPr>
          <p:cNvSpPr>
            <a:spLocks noGrp="1"/>
          </p:cNvSpPr>
          <p:nvPr>
            <p:ph type="sldNum" sz="quarter" idx="10"/>
          </p:nvPr>
        </p:nvSpPr>
        <p:spPr/>
        <p:txBody>
          <a:bodyPr/>
          <a:lstStyle/>
          <a:p>
            <a:fld id="{3A608742-282B-40DC-A372-36A4DF13DA72}" type="slidenum">
              <a:rPr lang="fi-FI" smtClean="0"/>
              <a:pPr/>
              <a:t>‹#›</a:t>
            </a:fld>
            <a:endParaRPr lang="fi-FI" dirty="0"/>
          </a:p>
        </p:txBody>
      </p:sp>
    </p:spTree>
    <p:extLst>
      <p:ext uri="{BB962C8B-B14F-4D97-AF65-F5344CB8AC3E}">
        <p14:creationId xmlns:p14="http://schemas.microsoft.com/office/powerpoint/2010/main" val="3355386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Sisältödia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0960E-F7AF-4845-9100-9213A1296DF9}"/>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4C971047-65A6-446E-BA1E-3BF79235B9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Slide Number Placeholder 6">
            <a:extLst>
              <a:ext uri="{FF2B5EF4-FFF2-40B4-BE49-F238E27FC236}">
                <a16:creationId xmlns:a16="http://schemas.microsoft.com/office/drawing/2014/main" id="{4E265E70-F1DB-4BA5-8FBC-4869BC19A9B8}"/>
              </a:ext>
            </a:extLst>
          </p:cNvPr>
          <p:cNvSpPr>
            <a:spLocks noGrp="1"/>
          </p:cNvSpPr>
          <p:nvPr>
            <p:ph type="sldNum" sz="quarter" idx="10"/>
          </p:nvPr>
        </p:nvSpPr>
        <p:spPr/>
        <p:txBody>
          <a:bodyPr/>
          <a:lstStyle/>
          <a:p>
            <a:fld id="{3A608742-282B-40DC-A372-36A4DF13DA72}" type="slidenum">
              <a:rPr lang="fi-FI" smtClean="0"/>
              <a:pPr/>
              <a:t>‹#›</a:t>
            </a:fld>
            <a:endParaRPr lang="fi-FI" dirty="0"/>
          </a:p>
        </p:txBody>
      </p:sp>
    </p:spTree>
    <p:extLst>
      <p:ext uri="{BB962C8B-B14F-4D97-AF65-F5344CB8AC3E}">
        <p14:creationId xmlns:p14="http://schemas.microsoft.com/office/powerpoint/2010/main" val="2832385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Sisältödia 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0960E-F7AF-4845-9100-9213A1296DF9}"/>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4C971047-65A6-446E-BA1E-3BF79235B9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Slide Number Placeholder 6">
            <a:extLst>
              <a:ext uri="{FF2B5EF4-FFF2-40B4-BE49-F238E27FC236}">
                <a16:creationId xmlns:a16="http://schemas.microsoft.com/office/drawing/2014/main" id="{4E265E70-F1DB-4BA5-8FBC-4869BC19A9B8}"/>
              </a:ext>
            </a:extLst>
          </p:cNvPr>
          <p:cNvSpPr>
            <a:spLocks noGrp="1"/>
          </p:cNvSpPr>
          <p:nvPr>
            <p:ph type="sldNum" sz="quarter" idx="10"/>
          </p:nvPr>
        </p:nvSpPr>
        <p:spPr/>
        <p:txBody>
          <a:bodyPr/>
          <a:lstStyle/>
          <a:p>
            <a:fld id="{3A608742-282B-40DC-A372-36A4DF13DA72}" type="slidenum">
              <a:rPr lang="fi-FI" smtClean="0"/>
              <a:pPr/>
              <a:t>‹#›</a:t>
            </a:fld>
            <a:endParaRPr lang="fi-FI" dirty="0"/>
          </a:p>
        </p:txBody>
      </p:sp>
    </p:spTree>
    <p:extLst>
      <p:ext uri="{BB962C8B-B14F-4D97-AF65-F5344CB8AC3E}">
        <p14:creationId xmlns:p14="http://schemas.microsoft.com/office/powerpoint/2010/main" val="2025593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Välilehti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0960E-F7AF-4845-9100-9213A1296DF9}"/>
              </a:ext>
            </a:extLst>
          </p:cNvPr>
          <p:cNvSpPr>
            <a:spLocks noGrp="1"/>
          </p:cNvSpPr>
          <p:nvPr>
            <p:ph type="title"/>
          </p:nvPr>
        </p:nvSpPr>
        <p:spPr>
          <a:xfrm>
            <a:off x="838200" y="2103437"/>
            <a:ext cx="10515600" cy="1325563"/>
          </a:xfrm>
        </p:spPr>
        <p:txBody>
          <a:bodyPr anchor="b"/>
          <a:lstStyle>
            <a:lvl1pPr algn="ctr">
              <a:defRPr sz="2400">
                <a:solidFill>
                  <a:schemeClr val="bg1"/>
                </a:solidFill>
              </a:defRPr>
            </a:lvl1pPr>
          </a:lstStyle>
          <a:p>
            <a:r>
              <a:rPr lang="en-US" dirty="0"/>
              <a:t>Click to edit Master title style</a:t>
            </a:r>
            <a:endParaRPr lang="fi-FI" dirty="0"/>
          </a:p>
        </p:txBody>
      </p:sp>
      <p:sp>
        <p:nvSpPr>
          <p:cNvPr id="3" name="Content Placeholder 2">
            <a:extLst>
              <a:ext uri="{FF2B5EF4-FFF2-40B4-BE49-F238E27FC236}">
                <a16:creationId xmlns:a16="http://schemas.microsoft.com/office/drawing/2014/main" id="{4C971047-65A6-446E-BA1E-3BF79235B900}"/>
              </a:ext>
            </a:extLst>
          </p:cNvPr>
          <p:cNvSpPr>
            <a:spLocks noGrp="1"/>
          </p:cNvSpPr>
          <p:nvPr>
            <p:ph idx="1"/>
          </p:nvPr>
        </p:nvSpPr>
        <p:spPr>
          <a:xfrm>
            <a:off x="838200" y="3563937"/>
            <a:ext cx="10515600" cy="1738267"/>
          </a:xfrm>
        </p:spPr>
        <p:txBody>
          <a:bodyPr>
            <a:normAutofit/>
          </a:bodyPr>
          <a:lstStyle>
            <a:lvl1pPr marL="0" indent="0" algn="ctr">
              <a:buNone/>
              <a:defRPr sz="2400">
                <a:solidFill>
                  <a:schemeClr val="bg1"/>
                </a:solidFill>
              </a:defRPr>
            </a:lvl1pPr>
            <a:lvl2pPr marL="457200" indent="0" algn="ctr">
              <a:buNone/>
              <a:defRPr sz="2000">
                <a:solidFill>
                  <a:schemeClr val="bg1"/>
                </a:solidFill>
              </a:defRPr>
            </a:lvl2pPr>
            <a:lvl3pPr marL="914400" indent="0" algn="ctr">
              <a:buNone/>
              <a:defRPr sz="18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2370886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Välilehti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0960E-F7AF-4845-9100-9213A1296DF9}"/>
              </a:ext>
            </a:extLst>
          </p:cNvPr>
          <p:cNvSpPr>
            <a:spLocks noGrp="1"/>
          </p:cNvSpPr>
          <p:nvPr>
            <p:ph type="title"/>
          </p:nvPr>
        </p:nvSpPr>
        <p:spPr>
          <a:xfrm>
            <a:off x="838200" y="2103437"/>
            <a:ext cx="10515600" cy="1325563"/>
          </a:xfrm>
        </p:spPr>
        <p:txBody>
          <a:bodyPr anchor="b"/>
          <a:lstStyle>
            <a:lvl1pPr algn="ctr">
              <a:defRPr sz="2400">
                <a:solidFill>
                  <a:schemeClr val="bg1"/>
                </a:solidFill>
              </a:defRPr>
            </a:lvl1pPr>
          </a:lstStyle>
          <a:p>
            <a:r>
              <a:rPr lang="en-US" dirty="0"/>
              <a:t>Click to edit Master title style</a:t>
            </a:r>
            <a:endParaRPr lang="fi-FI" dirty="0"/>
          </a:p>
        </p:txBody>
      </p:sp>
      <p:sp>
        <p:nvSpPr>
          <p:cNvPr id="3" name="Content Placeholder 2">
            <a:extLst>
              <a:ext uri="{FF2B5EF4-FFF2-40B4-BE49-F238E27FC236}">
                <a16:creationId xmlns:a16="http://schemas.microsoft.com/office/drawing/2014/main" id="{4C971047-65A6-446E-BA1E-3BF79235B900}"/>
              </a:ext>
            </a:extLst>
          </p:cNvPr>
          <p:cNvSpPr>
            <a:spLocks noGrp="1"/>
          </p:cNvSpPr>
          <p:nvPr>
            <p:ph idx="1"/>
          </p:nvPr>
        </p:nvSpPr>
        <p:spPr>
          <a:xfrm>
            <a:off x="838200" y="3563937"/>
            <a:ext cx="10515600" cy="1738267"/>
          </a:xfrm>
        </p:spPr>
        <p:txBody>
          <a:bodyPr>
            <a:normAutofit/>
          </a:bodyPr>
          <a:lstStyle>
            <a:lvl1pPr marL="0" indent="0" algn="ctr">
              <a:buNone/>
              <a:defRPr sz="2400">
                <a:solidFill>
                  <a:schemeClr val="bg1"/>
                </a:solidFill>
              </a:defRPr>
            </a:lvl1pPr>
            <a:lvl2pPr marL="457200" indent="0" algn="ctr">
              <a:buNone/>
              <a:defRPr sz="2000">
                <a:solidFill>
                  <a:schemeClr val="bg1"/>
                </a:solidFill>
              </a:defRPr>
            </a:lvl2pPr>
            <a:lvl3pPr marL="914400" indent="0" algn="ctr">
              <a:buNone/>
              <a:defRPr sz="18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1735136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Välilehti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0960E-F7AF-4845-9100-9213A1296DF9}"/>
              </a:ext>
            </a:extLst>
          </p:cNvPr>
          <p:cNvSpPr>
            <a:spLocks noGrp="1"/>
          </p:cNvSpPr>
          <p:nvPr>
            <p:ph type="title"/>
          </p:nvPr>
        </p:nvSpPr>
        <p:spPr>
          <a:xfrm>
            <a:off x="838200" y="2103437"/>
            <a:ext cx="10515600" cy="1325563"/>
          </a:xfrm>
        </p:spPr>
        <p:txBody>
          <a:bodyPr anchor="b"/>
          <a:lstStyle>
            <a:lvl1pPr algn="ctr">
              <a:defRPr sz="2400">
                <a:solidFill>
                  <a:schemeClr val="bg1"/>
                </a:solidFill>
              </a:defRPr>
            </a:lvl1pPr>
          </a:lstStyle>
          <a:p>
            <a:r>
              <a:rPr lang="en-US" dirty="0"/>
              <a:t>Click to edit Master title style</a:t>
            </a:r>
            <a:endParaRPr lang="fi-FI" dirty="0"/>
          </a:p>
        </p:txBody>
      </p:sp>
      <p:sp>
        <p:nvSpPr>
          <p:cNvPr id="3" name="Content Placeholder 2">
            <a:extLst>
              <a:ext uri="{FF2B5EF4-FFF2-40B4-BE49-F238E27FC236}">
                <a16:creationId xmlns:a16="http://schemas.microsoft.com/office/drawing/2014/main" id="{4C971047-65A6-446E-BA1E-3BF79235B900}"/>
              </a:ext>
            </a:extLst>
          </p:cNvPr>
          <p:cNvSpPr>
            <a:spLocks noGrp="1"/>
          </p:cNvSpPr>
          <p:nvPr>
            <p:ph idx="1"/>
          </p:nvPr>
        </p:nvSpPr>
        <p:spPr>
          <a:xfrm>
            <a:off x="838200" y="3563937"/>
            <a:ext cx="10515600" cy="1738267"/>
          </a:xfrm>
        </p:spPr>
        <p:txBody>
          <a:bodyPr>
            <a:normAutofit/>
          </a:bodyPr>
          <a:lstStyle>
            <a:lvl1pPr marL="0" indent="0" algn="ctr">
              <a:buNone/>
              <a:defRPr sz="2400">
                <a:solidFill>
                  <a:schemeClr val="bg1"/>
                </a:solidFill>
              </a:defRPr>
            </a:lvl1pPr>
            <a:lvl2pPr marL="457200" indent="0" algn="ctr">
              <a:buNone/>
              <a:defRPr sz="2000">
                <a:solidFill>
                  <a:schemeClr val="bg1"/>
                </a:solidFill>
              </a:defRPr>
            </a:lvl2pPr>
            <a:lvl3pPr marL="914400" indent="0" algn="ctr">
              <a:buNone/>
              <a:defRPr sz="18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2417301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ogodi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0960E-F7AF-4845-9100-9213A1296DF9}"/>
              </a:ext>
            </a:extLst>
          </p:cNvPr>
          <p:cNvSpPr>
            <a:spLocks noGrp="1"/>
          </p:cNvSpPr>
          <p:nvPr>
            <p:ph type="title"/>
          </p:nvPr>
        </p:nvSpPr>
        <p:spPr>
          <a:xfrm>
            <a:off x="838200" y="365125"/>
            <a:ext cx="10515600" cy="1325563"/>
          </a:xfrm>
        </p:spPr>
        <p:txBody>
          <a:bodyPr anchor="b">
            <a:normAutofit/>
          </a:bodyPr>
          <a:lstStyle>
            <a:lvl1pPr algn="ctr">
              <a:defRPr sz="2800"/>
            </a:lvl1pPr>
          </a:lstStyle>
          <a:p>
            <a:r>
              <a:rPr lang="en-US" dirty="0"/>
              <a:t>Click to edit Master title style</a:t>
            </a:r>
            <a:endParaRPr lang="fi-FI" dirty="0"/>
          </a:p>
        </p:txBody>
      </p:sp>
      <p:pic>
        <p:nvPicPr>
          <p:cNvPr id="8" name="Picture 7">
            <a:extLst>
              <a:ext uri="{FF2B5EF4-FFF2-40B4-BE49-F238E27FC236}">
                <a16:creationId xmlns:a16="http://schemas.microsoft.com/office/drawing/2014/main" id="{311953E9-DB67-4870-8116-1B01E05037C5}"/>
              </a:ext>
              <a:ext uri="{C183D7F6-B498-43B3-948B-1728B52AA6E4}">
                <adec:decorative xmlns:adec="http://schemas.microsoft.com/office/drawing/2017/decorative" val="1"/>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761550" y="2495502"/>
            <a:ext cx="4670999" cy="1174885"/>
          </a:xfrm>
          <a:prstGeom prst="rect">
            <a:avLst/>
          </a:prstGeom>
        </p:spPr>
      </p:pic>
      <p:pic>
        <p:nvPicPr>
          <p:cNvPr id="10" name="Picture 9">
            <a:extLst>
              <a:ext uri="{FF2B5EF4-FFF2-40B4-BE49-F238E27FC236}">
                <a16:creationId xmlns:a16="http://schemas.microsoft.com/office/drawing/2014/main" id="{479FE242-FBB0-40CB-8EC8-4437B0A4B20E}"/>
              </a:ext>
              <a:ext uri="{C183D7F6-B498-43B3-948B-1728B52AA6E4}">
                <adec:decorative xmlns:adec="http://schemas.microsoft.com/office/drawing/2017/decorative" val="1"/>
              </a:ext>
            </a:extLst>
          </p:cNvPr>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6804801" y="2570720"/>
            <a:ext cx="1542274" cy="1089497"/>
          </a:xfrm>
          <a:prstGeom prst="rect">
            <a:avLst/>
          </a:prstGeom>
        </p:spPr>
      </p:pic>
      <p:pic>
        <p:nvPicPr>
          <p:cNvPr id="12" name="Picture 11">
            <a:extLst>
              <a:ext uri="{FF2B5EF4-FFF2-40B4-BE49-F238E27FC236}">
                <a16:creationId xmlns:a16="http://schemas.microsoft.com/office/drawing/2014/main" id="{F9843DAF-4375-42B1-964A-417AB6746D9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26766" y="2436570"/>
            <a:ext cx="1179272" cy="1298631"/>
          </a:xfrm>
          <a:prstGeom prst="rect">
            <a:avLst/>
          </a:prstGeom>
        </p:spPr>
      </p:pic>
      <p:pic>
        <p:nvPicPr>
          <p:cNvPr id="14" name="Picture 13">
            <a:extLst>
              <a:ext uri="{FF2B5EF4-FFF2-40B4-BE49-F238E27FC236}">
                <a16:creationId xmlns:a16="http://schemas.microsoft.com/office/drawing/2014/main" id="{1E9029DB-C160-4EDE-AA72-50B5026FBA5C}"/>
              </a:ext>
              <a:ext uri="{C183D7F6-B498-43B3-948B-1728B52AA6E4}">
                <adec:decorative xmlns:adec="http://schemas.microsoft.com/office/drawing/2017/decorative" val="1"/>
              </a:ext>
            </a:extLst>
          </p:cNvPr>
          <p:cNvPicPr>
            <a:picLocks noChangeAspect="1"/>
          </p:cNvPicPr>
          <p:nvPr userDrawn="1"/>
        </p:nvPicPr>
        <p:blipFill>
          <a:blip r:embed="rId5">
            <a:alphaModFix/>
            <a:extLst>
              <a:ext uri="{28A0092B-C50C-407E-A947-70E740481C1C}">
                <a14:useLocalDpi xmlns:a14="http://schemas.microsoft.com/office/drawing/2010/main" val="0"/>
              </a:ext>
            </a:extLst>
          </a:blip>
          <a:stretch>
            <a:fillRect/>
          </a:stretch>
        </p:blipFill>
        <p:spPr>
          <a:xfrm>
            <a:off x="1898500" y="4101822"/>
            <a:ext cx="1130450" cy="1272868"/>
          </a:xfrm>
          <a:prstGeom prst="rect">
            <a:avLst/>
          </a:prstGeom>
        </p:spPr>
      </p:pic>
      <p:pic>
        <p:nvPicPr>
          <p:cNvPr id="16" name="Picture 15">
            <a:extLst>
              <a:ext uri="{FF2B5EF4-FFF2-40B4-BE49-F238E27FC236}">
                <a16:creationId xmlns:a16="http://schemas.microsoft.com/office/drawing/2014/main" id="{65259568-A394-4E64-B2B3-81AA5B5D6A36}"/>
              </a:ext>
              <a:ext uri="{C183D7F6-B498-43B3-948B-1728B52AA6E4}">
                <adec:decorative xmlns:adec="http://schemas.microsoft.com/office/drawing/2017/decorative" val="1"/>
              </a:ext>
            </a:extLst>
          </p:cNvPr>
          <p:cNvPicPr>
            <a:picLocks noChangeAspect="1"/>
          </p:cNvPicPr>
          <p:nvPr userDrawn="1"/>
        </p:nvPicPr>
        <p:blipFill>
          <a:blip r:embed="rId6">
            <a:alphaModFix/>
            <a:extLst>
              <a:ext uri="{28A0092B-C50C-407E-A947-70E740481C1C}">
                <a14:useLocalDpi xmlns:a14="http://schemas.microsoft.com/office/drawing/2010/main" val="0"/>
              </a:ext>
            </a:extLst>
          </a:blip>
          <a:stretch>
            <a:fillRect/>
          </a:stretch>
        </p:blipFill>
        <p:spPr>
          <a:xfrm>
            <a:off x="4263753" y="4204755"/>
            <a:ext cx="2113402" cy="1154060"/>
          </a:xfrm>
          <a:prstGeom prst="rect">
            <a:avLst/>
          </a:prstGeom>
        </p:spPr>
      </p:pic>
      <p:pic>
        <p:nvPicPr>
          <p:cNvPr id="18" name="Picture 17">
            <a:extLst>
              <a:ext uri="{FF2B5EF4-FFF2-40B4-BE49-F238E27FC236}">
                <a16:creationId xmlns:a16="http://schemas.microsoft.com/office/drawing/2014/main" id="{D5E63B98-D311-4570-9B98-258234C6D5C0}"/>
              </a:ext>
              <a:ext uri="{C183D7F6-B498-43B3-948B-1728B52AA6E4}">
                <adec:decorative xmlns:adec="http://schemas.microsoft.com/office/drawing/2017/decorative" val="1"/>
              </a:ext>
            </a:extLst>
          </p:cNvPr>
          <p:cNvPicPr>
            <a:picLocks noChangeAspect="1"/>
          </p:cNvPicPr>
          <p:nvPr userDrawn="1"/>
        </p:nvPicPr>
        <p:blipFill>
          <a:blip r:embed="rId7">
            <a:alphaModFix/>
            <a:extLst>
              <a:ext uri="{28A0092B-C50C-407E-A947-70E740481C1C}">
                <a14:useLocalDpi xmlns:a14="http://schemas.microsoft.com/office/drawing/2010/main" val="0"/>
              </a:ext>
            </a:extLst>
          </a:blip>
          <a:stretch>
            <a:fillRect/>
          </a:stretch>
        </p:blipFill>
        <p:spPr>
          <a:xfrm>
            <a:off x="7332349" y="4355228"/>
            <a:ext cx="3022632" cy="1089497"/>
          </a:xfrm>
          <a:prstGeom prst="rect">
            <a:avLst/>
          </a:prstGeom>
        </p:spPr>
      </p:pic>
    </p:spTree>
    <p:extLst>
      <p:ext uri="{BB962C8B-B14F-4D97-AF65-F5344CB8AC3E}">
        <p14:creationId xmlns:p14="http://schemas.microsoft.com/office/powerpoint/2010/main" val="15985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stopallo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F5C521E-65B5-4FB8-A850-15B9D89E722E}"/>
              </a:ext>
            </a:extLst>
          </p:cNvPr>
          <p:cNvSpPr>
            <a:spLocks noGrp="1"/>
          </p:cNvSpPr>
          <p:nvPr>
            <p:ph type="body" sz="quarter" idx="14"/>
          </p:nvPr>
        </p:nvSpPr>
        <p:spPr>
          <a:xfrm>
            <a:off x="1293358" y="1061400"/>
            <a:ext cx="2520000" cy="2520000"/>
          </a:xfrm>
          <a:prstGeom prst="ellipse">
            <a:avLst/>
          </a:prstGeom>
          <a:solidFill>
            <a:schemeClr val="tx1"/>
          </a:solidFill>
        </p:spPr>
        <p:txBody>
          <a:bodyPr anchor="ctr">
            <a:normAutofit/>
          </a:bodyPr>
          <a:lstStyle>
            <a:lvl1pPr marL="0" indent="0" algn="ctr">
              <a:buNone/>
              <a:defRPr sz="1800">
                <a:solidFill>
                  <a:schemeClr val="bg1"/>
                </a:solidFill>
              </a:defRPr>
            </a:lvl1pPr>
            <a:lvl2pPr marL="457200" indent="0" algn="ctr">
              <a:buNone/>
              <a:defRPr sz="1600">
                <a:solidFill>
                  <a:schemeClr val="bg1"/>
                </a:solidFill>
              </a:defRPr>
            </a:lvl2pPr>
            <a:lvl3pPr marL="914400" indent="0" algn="ctr">
              <a:buNone/>
              <a:defRPr sz="1400">
                <a:solidFill>
                  <a:schemeClr val="bg1"/>
                </a:solidFill>
              </a:defRPr>
            </a:lvl3pPr>
            <a:lvl4pPr marL="1371600" indent="0" algn="ctr">
              <a:buNone/>
              <a:defRPr sz="1200">
                <a:solidFill>
                  <a:schemeClr val="bg1"/>
                </a:solidFill>
              </a:defRPr>
            </a:lvl4pPr>
            <a:lvl5pPr marL="1828800" indent="0" algn="ctr">
              <a:buNone/>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11" name="Text Placeholder 3">
            <a:extLst>
              <a:ext uri="{FF2B5EF4-FFF2-40B4-BE49-F238E27FC236}">
                <a16:creationId xmlns:a16="http://schemas.microsoft.com/office/drawing/2014/main" id="{FEA2B8E1-FC5A-4B99-8177-F2ED12D0A58D}"/>
              </a:ext>
            </a:extLst>
          </p:cNvPr>
          <p:cNvSpPr>
            <a:spLocks noGrp="1"/>
          </p:cNvSpPr>
          <p:nvPr>
            <p:ph type="body" sz="quarter" idx="15"/>
          </p:nvPr>
        </p:nvSpPr>
        <p:spPr>
          <a:xfrm>
            <a:off x="6607321" y="3894273"/>
            <a:ext cx="2520000" cy="2520000"/>
          </a:xfrm>
          <a:prstGeom prst="ellipse">
            <a:avLst/>
          </a:prstGeom>
          <a:solidFill>
            <a:srgbClr val="FF3861"/>
          </a:solidFill>
        </p:spPr>
        <p:txBody>
          <a:bodyPr anchor="ctr">
            <a:normAutofit/>
          </a:bodyPr>
          <a:lstStyle>
            <a:lvl1pPr marL="0" indent="0" algn="ctr">
              <a:buNone/>
              <a:defRPr sz="1800">
                <a:solidFill>
                  <a:schemeClr val="bg1"/>
                </a:solidFill>
              </a:defRPr>
            </a:lvl1pPr>
            <a:lvl2pPr marL="457200" indent="0" algn="ctr">
              <a:buNone/>
              <a:defRPr sz="1600">
                <a:solidFill>
                  <a:schemeClr val="bg1"/>
                </a:solidFill>
              </a:defRPr>
            </a:lvl2pPr>
            <a:lvl3pPr marL="914400" indent="0" algn="ctr">
              <a:buNone/>
              <a:defRPr sz="1400">
                <a:solidFill>
                  <a:schemeClr val="bg1"/>
                </a:solidFill>
              </a:defRPr>
            </a:lvl3pPr>
            <a:lvl4pPr marL="1371600" indent="0" algn="ctr">
              <a:buNone/>
              <a:defRPr sz="1200">
                <a:solidFill>
                  <a:schemeClr val="bg1"/>
                </a:solidFill>
              </a:defRPr>
            </a:lvl4pPr>
            <a:lvl5pPr marL="1828800" indent="0" algn="ctr">
              <a:buNone/>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12" name="Text Placeholder 3">
            <a:extLst>
              <a:ext uri="{FF2B5EF4-FFF2-40B4-BE49-F238E27FC236}">
                <a16:creationId xmlns:a16="http://schemas.microsoft.com/office/drawing/2014/main" id="{BBA1C124-1264-4811-91C2-DE75083149C2}"/>
              </a:ext>
            </a:extLst>
          </p:cNvPr>
          <p:cNvSpPr>
            <a:spLocks noGrp="1"/>
          </p:cNvSpPr>
          <p:nvPr>
            <p:ph type="body" sz="quarter" idx="16"/>
          </p:nvPr>
        </p:nvSpPr>
        <p:spPr>
          <a:xfrm>
            <a:off x="3064679" y="3894273"/>
            <a:ext cx="2520000" cy="2520000"/>
          </a:xfrm>
          <a:prstGeom prst="ellipse">
            <a:avLst/>
          </a:prstGeom>
          <a:solidFill>
            <a:srgbClr val="2EB099"/>
          </a:solidFill>
        </p:spPr>
        <p:txBody>
          <a:bodyPr anchor="ctr">
            <a:normAutofit/>
          </a:bodyPr>
          <a:lstStyle>
            <a:lvl1pPr marL="0" indent="0" algn="ctr">
              <a:buNone/>
              <a:defRPr sz="1800">
                <a:solidFill>
                  <a:schemeClr val="tx1"/>
                </a:solidFill>
              </a:defRPr>
            </a:lvl1pPr>
            <a:lvl2pPr marL="457200" indent="0" algn="ctr">
              <a:buNone/>
              <a:defRPr sz="1600">
                <a:solidFill>
                  <a:schemeClr val="tx1"/>
                </a:solidFill>
              </a:defRPr>
            </a:lvl2pPr>
            <a:lvl3pPr marL="914400" indent="0" algn="ctr">
              <a:buNone/>
              <a:defRPr sz="1400">
                <a:solidFill>
                  <a:schemeClr val="tx1"/>
                </a:solidFill>
              </a:defRPr>
            </a:lvl3pPr>
            <a:lvl4pPr marL="1371600" indent="0" algn="ctr">
              <a:buNone/>
              <a:defRPr sz="1200">
                <a:solidFill>
                  <a:schemeClr val="tx1"/>
                </a:solidFill>
              </a:defRPr>
            </a:lvl4pPr>
            <a:lvl5pPr marL="1828800" indent="0" algn="ctr">
              <a:buNone/>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13" name="Text Placeholder 3">
            <a:extLst>
              <a:ext uri="{FF2B5EF4-FFF2-40B4-BE49-F238E27FC236}">
                <a16:creationId xmlns:a16="http://schemas.microsoft.com/office/drawing/2014/main" id="{A5A7FB93-BD6A-4568-A3F3-8350C3404BDD}"/>
              </a:ext>
            </a:extLst>
          </p:cNvPr>
          <p:cNvSpPr>
            <a:spLocks noGrp="1"/>
          </p:cNvSpPr>
          <p:nvPr>
            <p:ph type="body" sz="quarter" idx="17"/>
          </p:nvPr>
        </p:nvSpPr>
        <p:spPr>
          <a:xfrm>
            <a:off x="4836000" y="1061400"/>
            <a:ext cx="2520000" cy="2520000"/>
          </a:xfrm>
          <a:prstGeom prst="ellipse">
            <a:avLst/>
          </a:prstGeom>
          <a:solidFill>
            <a:srgbClr val="2675EB"/>
          </a:solidFill>
        </p:spPr>
        <p:txBody>
          <a:bodyPr anchor="ctr">
            <a:normAutofit/>
          </a:bodyPr>
          <a:lstStyle>
            <a:lvl1pPr marL="0" indent="0" algn="ctr">
              <a:buNone/>
              <a:defRPr sz="1800">
                <a:solidFill>
                  <a:schemeClr val="bg1"/>
                </a:solidFill>
              </a:defRPr>
            </a:lvl1pPr>
            <a:lvl2pPr marL="457200" indent="0" algn="ctr">
              <a:buNone/>
              <a:defRPr sz="1600">
                <a:solidFill>
                  <a:schemeClr val="bg1"/>
                </a:solidFill>
              </a:defRPr>
            </a:lvl2pPr>
            <a:lvl3pPr marL="914400" indent="0" algn="ctr">
              <a:buNone/>
              <a:defRPr sz="1400">
                <a:solidFill>
                  <a:schemeClr val="bg1"/>
                </a:solidFill>
              </a:defRPr>
            </a:lvl3pPr>
            <a:lvl4pPr marL="1371600" indent="0" algn="ctr">
              <a:buNone/>
              <a:defRPr sz="1200">
                <a:solidFill>
                  <a:schemeClr val="bg1"/>
                </a:solidFill>
              </a:defRPr>
            </a:lvl4pPr>
            <a:lvl5pPr marL="1828800" indent="0" algn="ctr">
              <a:buNone/>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14" name="Text Placeholder 3">
            <a:extLst>
              <a:ext uri="{FF2B5EF4-FFF2-40B4-BE49-F238E27FC236}">
                <a16:creationId xmlns:a16="http://schemas.microsoft.com/office/drawing/2014/main" id="{A1BB05C1-844D-487B-9B98-B46EB6561BB0}"/>
              </a:ext>
            </a:extLst>
          </p:cNvPr>
          <p:cNvSpPr>
            <a:spLocks noGrp="1"/>
          </p:cNvSpPr>
          <p:nvPr>
            <p:ph type="body" sz="quarter" idx="18"/>
          </p:nvPr>
        </p:nvSpPr>
        <p:spPr>
          <a:xfrm>
            <a:off x="8378642" y="1061400"/>
            <a:ext cx="2520000" cy="2520000"/>
          </a:xfrm>
          <a:prstGeom prst="ellipse">
            <a:avLst/>
          </a:prstGeom>
          <a:solidFill>
            <a:srgbClr val="3C1289"/>
          </a:solidFill>
        </p:spPr>
        <p:txBody>
          <a:bodyPr anchor="ctr">
            <a:normAutofit/>
          </a:bodyPr>
          <a:lstStyle>
            <a:lvl1pPr marL="0" indent="0" algn="ctr">
              <a:buNone/>
              <a:defRPr sz="1800">
                <a:solidFill>
                  <a:schemeClr val="bg1"/>
                </a:solidFill>
              </a:defRPr>
            </a:lvl1pPr>
            <a:lvl2pPr marL="457200" indent="0" algn="ctr">
              <a:buNone/>
              <a:defRPr sz="1600">
                <a:solidFill>
                  <a:schemeClr val="bg1"/>
                </a:solidFill>
              </a:defRPr>
            </a:lvl2pPr>
            <a:lvl3pPr marL="914400" indent="0" algn="ctr">
              <a:buNone/>
              <a:defRPr sz="1400">
                <a:solidFill>
                  <a:schemeClr val="bg1"/>
                </a:solidFill>
              </a:defRPr>
            </a:lvl3pPr>
            <a:lvl4pPr marL="1371600" indent="0" algn="ctr">
              <a:buNone/>
              <a:defRPr sz="1200">
                <a:solidFill>
                  <a:schemeClr val="bg1"/>
                </a:solidFill>
              </a:defRPr>
            </a:lvl4pPr>
            <a:lvl5pPr marL="1828800" indent="0" algn="ctr">
              <a:buNone/>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4244656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Kansi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0960E-F7AF-4845-9100-9213A1296DF9}"/>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4C971047-65A6-446E-BA1E-3BF79235B900}"/>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DBFDDA76-FA6C-47E7-80D9-66B1010281EE}"/>
              </a:ext>
            </a:extLst>
          </p:cNvPr>
          <p:cNvSpPr>
            <a:spLocks noGrp="1"/>
          </p:cNvSpPr>
          <p:nvPr>
            <p:ph type="dt" sz="half" idx="10"/>
          </p:nvPr>
        </p:nvSpPr>
        <p:spPr/>
        <p:txBody>
          <a:bodyPr/>
          <a:lstStyle/>
          <a:p>
            <a:fld id="{716AD416-5174-473B-85DA-0B97E2838F9C}" type="datetime1">
              <a:rPr lang="fi-FI" smtClean="0"/>
              <a:t>2.2.2022</a:t>
            </a:fld>
            <a:endParaRPr lang="fi-FI"/>
          </a:p>
        </p:txBody>
      </p:sp>
      <p:sp>
        <p:nvSpPr>
          <p:cNvPr id="5" name="Footer Placeholder 4">
            <a:extLst>
              <a:ext uri="{FF2B5EF4-FFF2-40B4-BE49-F238E27FC236}">
                <a16:creationId xmlns:a16="http://schemas.microsoft.com/office/drawing/2014/main" id="{8898F58E-9610-458B-87C9-B552A3B9033F}"/>
              </a:ext>
            </a:extLst>
          </p:cNvPr>
          <p:cNvSpPr>
            <a:spLocks noGrp="1"/>
          </p:cNvSpPr>
          <p:nvPr>
            <p:ph type="ftr" sz="quarter" idx="11"/>
          </p:nvPr>
        </p:nvSpPr>
        <p:spPr/>
        <p:txBody>
          <a:bodyPr/>
          <a:lstStyle/>
          <a:p>
            <a:r>
              <a:rPr lang="fi-FI"/>
              <a:t>Esittäjä</a:t>
            </a:r>
          </a:p>
        </p:txBody>
      </p:sp>
      <p:sp>
        <p:nvSpPr>
          <p:cNvPr id="6" name="Slide Number Placeholder 5">
            <a:extLst>
              <a:ext uri="{FF2B5EF4-FFF2-40B4-BE49-F238E27FC236}">
                <a16:creationId xmlns:a16="http://schemas.microsoft.com/office/drawing/2014/main" id="{AE86E743-0B30-49C3-8E7F-064DE3B4454C}"/>
              </a:ext>
            </a:extLst>
          </p:cNvPr>
          <p:cNvSpPr>
            <a:spLocks noGrp="1"/>
          </p:cNvSpPr>
          <p:nvPr>
            <p:ph type="sldNum" sz="quarter" idx="12"/>
          </p:nvPr>
        </p:nvSpPr>
        <p:spPr/>
        <p:txBody>
          <a:bodyPr/>
          <a:lstStyle/>
          <a:p>
            <a:fld id="{3A608742-282B-40DC-A372-36A4DF13DA72}" type="slidenum">
              <a:rPr lang="fi-FI" smtClean="0"/>
              <a:t>‹#›</a:t>
            </a:fld>
            <a:endParaRPr lang="fi-FI"/>
          </a:p>
        </p:txBody>
      </p:sp>
    </p:spTree>
    <p:extLst>
      <p:ext uri="{BB962C8B-B14F-4D97-AF65-F5344CB8AC3E}">
        <p14:creationId xmlns:p14="http://schemas.microsoft.com/office/powerpoint/2010/main" val="1305556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Kansidi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0960E-F7AF-4845-9100-9213A1296DF9}"/>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4C971047-65A6-446E-BA1E-3BF79235B900}"/>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DBFDDA76-FA6C-47E7-80D9-66B1010281EE}"/>
              </a:ext>
            </a:extLst>
          </p:cNvPr>
          <p:cNvSpPr>
            <a:spLocks noGrp="1"/>
          </p:cNvSpPr>
          <p:nvPr>
            <p:ph type="dt" sz="half" idx="10"/>
          </p:nvPr>
        </p:nvSpPr>
        <p:spPr/>
        <p:txBody>
          <a:bodyPr/>
          <a:lstStyle/>
          <a:p>
            <a:fld id="{A5C0DC26-0C8C-402C-8757-0676EA572696}" type="datetime1">
              <a:rPr lang="fi-FI" smtClean="0"/>
              <a:t>2.2.2022</a:t>
            </a:fld>
            <a:endParaRPr lang="fi-FI"/>
          </a:p>
        </p:txBody>
      </p:sp>
      <p:sp>
        <p:nvSpPr>
          <p:cNvPr id="5" name="Footer Placeholder 4">
            <a:extLst>
              <a:ext uri="{FF2B5EF4-FFF2-40B4-BE49-F238E27FC236}">
                <a16:creationId xmlns:a16="http://schemas.microsoft.com/office/drawing/2014/main" id="{8898F58E-9610-458B-87C9-B552A3B9033F}"/>
              </a:ext>
            </a:extLst>
          </p:cNvPr>
          <p:cNvSpPr>
            <a:spLocks noGrp="1"/>
          </p:cNvSpPr>
          <p:nvPr>
            <p:ph type="ftr" sz="quarter" idx="11"/>
          </p:nvPr>
        </p:nvSpPr>
        <p:spPr/>
        <p:txBody>
          <a:bodyPr/>
          <a:lstStyle/>
          <a:p>
            <a:r>
              <a:rPr lang="fi-FI"/>
              <a:t>Esittäjä</a:t>
            </a:r>
          </a:p>
        </p:txBody>
      </p:sp>
      <p:sp>
        <p:nvSpPr>
          <p:cNvPr id="6" name="Slide Number Placeholder 5">
            <a:extLst>
              <a:ext uri="{FF2B5EF4-FFF2-40B4-BE49-F238E27FC236}">
                <a16:creationId xmlns:a16="http://schemas.microsoft.com/office/drawing/2014/main" id="{AE86E743-0B30-49C3-8E7F-064DE3B4454C}"/>
              </a:ext>
            </a:extLst>
          </p:cNvPr>
          <p:cNvSpPr>
            <a:spLocks noGrp="1"/>
          </p:cNvSpPr>
          <p:nvPr>
            <p:ph type="sldNum" sz="quarter" idx="12"/>
          </p:nvPr>
        </p:nvSpPr>
        <p:spPr/>
        <p:txBody>
          <a:bodyPr/>
          <a:lstStyle/>
          <a:p>
            <a:fld id="{3A608742-282B-40DC-A372-36A4DF13DA72}" type="slidenum">
              <a:rPr lang="fi-FI" smtClean="0"/>
              <a:t>‹#›</a:t>
            </a:fld>
            <a:endParaRPr lang="fi-FI"/>
          </a:p>
        </p:txBody>
      </p:sp>
    </p:spTree>
    <p:extLst>
      <p:ext uri="{BB962C8B-B14F-4D97-AF65-F5344CB8AC3E}">
        <p14:creationId xmlns:p14="http://schemas.microsoft.com/office/powerpoint/2010/main" val="3180289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Kansidi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0960E-F7AF-4845-9100-9213A1296DF9}"/>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4C971047-65A6-446E-BA1E-3BF79235B900}"/>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DBFDDA76-FA6C-47E7-80D9-66B1010281EE}"/>
              </a:ext>
            </a:extLst>
          </p:cNvPr>
          <p:cNvSpPr>
            <a:spLocks noGrp="1"/>
          </p:cNvSpPr>
          <p:nvPr>
            <p:ph type="dt" sz="half" idx="10"/>
          </p:nvPr>
        </p:nvSpPr>
        <p:spPr/>
        <p:txBody>
          <a:bodyPr/>
          <a:lstStyle/>
          <a:p>
            <a:fld id="{4B5190A6-E920-40C2-BE66-BD8ACEA17044}" type="datetime1">
              <a:rPr lang="fi-FI" smtClean="0"/>
              <a:t>2.2.2022</a:t>
            </a:fld>
            <a:endParaRPr lang="fi-FI"/>
          </a:p>
        </p:txBody>
      </p:sp>
      <p:sp>
        <p:nvSpPr>
          <p:cNvPr id="5" name="Footer Placeholder 4">
            <a:extLst>
              <a:ext uri="{FF2B5EF4-FFF2-40B4-BE49-F238E27FC236}">
                <a16:creationId xmlns:a16="http://schemas.microsoft.com/office/drawing/2014/main" id="{8898F58E-9610-458B-87C9-B552A3B9033F}"/>
              </a:ext>
            </a:extLst>
          </p:cNvPr>
          <p:cNvSpPr>
            <a:spLocks noGrp="1"/>
          </p:cNvSpPr>
          <p:nvPr>
            <p:ph type="ftr" sz="quarter" idx="11"/>
          </p:nvPr>
        </p:nvSpPr>
        <p:spPr/>
        <p:txBody>
          <a:bodyPr/>
          <a:lstStyle/>
          <a:p>
            <a:r>
              <a:rPr lang="fi-FI"/>
              <a:t>Esittäjä</a:t>
            </a:r>
          </a:p>
        </p:txBody>
      </p:sp>
      <p:sp>
        <p:nvSpPr>
          <p:cNvPr id="6" name="Slide Number Placeholder 5">
            <a:extLst>
              <a:ext uri="{FF2B5EF4-FFF2-40B4-BE49-F238E27FC236}">
                <a16:creationId xmlns:a16="http://schemas.microsoft.com/office/drawing/2014/main" id="{AE86E743-0B30-49C3-8E7F-064DE3B4454C}"/>
              </a:ext>
            </a:extLst>
          </p:cNvPr>
          <p:cNvSpPr>
            <a:spLocks noGrp="1"/>
          </p:cNvSpPr>
          <p:nvPr>
            <p:ph type="sldNum" sz="quarter" idx="12"/>
          </p:nvPr>
        </p:nvSpPr>
        <p:spPr/>
        <p:txBody>
          <a:bodyPr/>
          <a:lstStyle/>
          <a:p>
            <a:fld id="{3A608742-282B-40DC-A372-36A4DF13DA72}" type="slidenum">
              <a:rPr lang="fi-FI" smtClean="0"/>
              <a:t>‹#›</a:t>
            </a:fld>
            <a:endParaRPr lang="fi-FI"/>
          </a:p>
        </p:txBody>
      </p:sp>
    </p:spTree>
    <p:extLst>
      <p:ext uri="{BB962C8B-B14F-4D97-AF65-F5344CB8AC3E}">
        <p14:creationId xmlns:p14="http://schemas.microsoft.com/office/powerpoint/2010/main" val="1279549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Kansidia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0960E-F7AF-4845-9100-9213A1296DF9}"/>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4C971047-65A6-446E-BA1E-3BF79235B900}"/>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DBFDDA76-FA6C-47E7-80D9-66B1010281EE}"/>
              </a:ext>
            </a:extLst>
          </p:cNvPr>
          <p:cNvSpPr>
            <a:spLocks noGrp="1"/>
          </p:cNvSpPr>
          <p:nvPr>
            <p:ph type="dt" sz="half" idx="10"/>
          </p:nvPr>
        </p:nvSpPr>
        <p:spPr/>
        <p:txBody>
          <a:bodyPr/>
          <a:lstStyle/>
          <a:p>
            <a:fld id="{10093AA6-1387-43B0-ACD2-DA8317429928}" type="datetime1">
              <a:rPr lang="fi-FI" smtClean="0"/>
              <a:t>2.2.2022</a:t>
            </a:fld>
            <a:endParaRPr lang="fi-FI"/>
          </a:p>
        </p:txBody>
      </p:sp>
      <p:sp>
        <p:nvSpPr>
          <p:cNvPr id="5" name="Footer Placeholder 4">
            <a:extLst>
              <a:ext uri="{FF2B5EF4-FFF2-40B4-BE49-F238E27FC236}">
                <a16:creationId xmlns:a16="http://schemas.microsoft.com/office/drawing/2014/main" id="{8898F58E-9610-458B-87C9-B552A3B9033F}"/>
              </a:ext>
            </a:extLst>
          </p:cNvPr>
          <p:cNvSpPr>
            <a:spLocks noGrp="1"/>
          </p:cNvSpPr>
          <p:nvPr>
            <p:ph type="ftr" sz="quarter" idx="11"/>
          </p:nvPr>
        </p:nvSpPr>
        <p:spPr/>
        <p:txBody>
          <a:bodyPr/>
          <a:lstStyle/>
          <a:p>
            <a:r>
              <a:rPr lang="fi-FI"/>
              <a:t>Esittäjä</a:t>
            </a:r>
          </a:p>
        </p:txBody>
      </p:sp>
      <p:sp>
        <p:nvSpPr>
          <p:cNvPr id="6" name="Slide Number Placeholder 5">
            <a:extLst>
              <a:ext uri="{FF2B5EF4-FFF2-40B4-BE49-F238E27FC236}">
                <a16:creationId xmlns:a16="http://schemas.microsoft.com/office/drawing/2014/main" id="{AE86E743-0B30-49C3-8E7F-064DE3B4454C}"/>
              </a:ext>
            </a:extLst>
          </p:cNvPr>
          <p:cNvSpPr>
            <a:spLocks noGrp="1"/>
          </p:cNvSpPr>
          <p:nvPr>
            <p:ph type="sldNum" sz="quarter" idx="12"/>
          </p:nvPr>
        </p:nvSpPr>
        <p:spPr/>
        <p:txBody>
          <a:bodyPr/>
          <a:lstStyle/>
          <a:p>
            <a:fld id="{3A608742-282B-40DC-A372-36A4DF13DA72}" type="slidenum">
              <a:rPr lang="fi-FI" smtClean="0"/>
              <a:t>‹#›</a:t>
            </a:fld>
            <a:endParaRPr lang="fi-FI"/>
          </a:p>
        </p:txBody>
      </p:sp>
    </p:spTree>
    <p:extLst>
      <p:ext uri="{BB962C8B-B14F-4D97-AF65-F5344CB8AC3E}">
        <p14:creationId xmlns:p14="http://schemas.microsoft.com/office/powerpoint/2010/main" val="1408411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Kansidia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0960E-F7AF-4845-9100-9213A1296DF9}"/>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4C971047-65A6-446E-BA1E-3BF79235B900}"/>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DBFDDA76-FA6C-47E7-80D9-66B1010281EE}"/>
              </a:ext>
            </a:extLst>
          </p:cNvPr>
          <p:cNvSpPr>
            <a:spLocks noGrp="1"/>
          </p:cNvSpPr>
          <p:nvPr>
            <p:ph type="dt" sz="half" idx="10"/>
          </p:nvPr>
        </p:nvSpPr>
        <p:spPr/>
        <p:txBody>
          <a:bodyPr/>
          <a:lstStyle/>
          <a:p>
            <a:fld id="{67A365D3-7507-4F01-BBD9-33FFEDE749F6}" type="datetime1">
              <a:rPr lang="fi-FI" smtClean="0"/>
              <a:t>2.2.2022</a:t>
            </a:fld>
            <a:endParaRPr lang="fi-FI"/>
          </a:p>
        </p:txBody>
      </p:sp>
      <p:sp>
        <p:nvSpPr>
          <p:cNvPr id="5" name="Footer Placeholder 4">
            <a:extLst>
              <a:ext uri="{FF2B5EF4-FFF2-40B4-BE49-F238E27FC236}">
                <a16:creationId xmlns:a16="http://schemas.microsoft.com/office/drawing/2014/main" id="{8898F58E-9610-458B-87C9-B552A3B9033F}"/>
              </a:ext>
            </a:extLst>
          </p:cNvPr>
          <p:cNvSpPr>
            <a:spLocks noGrp="1"/>
          </p:cNvSpPr>
          <p:nvPr>
            <p:ph type="ftr" sz="quarter" idx="11"/>
          </p:nvPr>
        </p:nvSpPr>
        <p:spPr/>
        <p:txBody>
          <a:bodyPr/>
          <a:lstStyle/>
          <a:p>
            <a:r>
              <a:rPr lang="fi-FI"/>
              <a:t>Esittäjä</a:t>
            </a:r>
          </a:p>
        </p:txBody>
      </p:sp>
      <p:sp>
        <p:nvSpPr>
          <p:cNvPr id="6" name="Slide Number Placeholder 5">
            <a:extLst>
              <a:ext uri="{FF2B5EF4-FFF2-40B4-BE49-F238E27FC236}">
                <a16:creationId xmlns:a16="http://schemas.microsoft.com/office/drawing/2014/main" id="{AE86E743-0B30-49C3-8E7F-064DE3B4454C}"/>
              </a:ext>
            </a:extLst>
          </p:cNvPr>
          <p:cNvSpPr>
            <a:spLocks noGrp="1"/>
          </p:cNvSpPr>
          <p:nvPr>
            <p:ph type="sldNum" sz="quarter" idx="12"/>
          </p:nvPr>
        </p:nvSpPr>
        <p:spPr/>
        <p:txBody>
          <a:bodyPr/>
          <a:lstStyle/>
          <a:p>
            <a:fld id="{3A608742-282B-40DC-A372-36A4DF13DA72}" type="slidenum">
              <a:rPr lang="fi-FI" smtClean="0"/>
              <a:t>‹#›</a:t>
            </a:fld>
            <a:endParaRPr lang="fi-FI"/>
          </a:p>
        </p:txBody>
      </p:sp>
    </p:spTree>
    <p:extLst>
      <p:ext uri="{BB962C8B-B14F-4D97-AF65-F5344CB8AC3E}">
        <p14:creationId xmlns:p14="http://schemas.microsoft.com/office/powerpoint/2010/main" val="388145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isältödi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0960E-F7AF-4845-9100-9213A1296DF9}"/>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4C971047-65A6-446E-BA1E-3BF79235B900}"/>
              </a:ext>
            </a:extLst>
          </p:cNvPr>
          <p:cNvSpPr>
            <a:spLocks noGrp="1"/>
          </p:cNvSpPr>
          <p:nvPr>
            <p:ph idx="1"/>
          </p:nvPr>
        </p:nvSpPr>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Slide Number Placeholder 6">
            <a:extLst>
              <a:ext uri="{FF2B5EF4-FFF2-40B4-BE49-F238E27FC236}">
                <a16:creationId xmlns:a16="http://schemas.microsoft.com/office/drawing/2014/main" id="{4E265E70-F1DB-4BA5-8FBC-4869BC19A9B8}"/>
              </a:ext>
            </a:extLst>
          </p:cNvPr>
          <p:cNvSpPr>
            <a:spLocks noGrp="1"/>
          </p:cNvSpPr>
          <p:nvPr>
            <p:ph type="sldNum" sz="quarter" idx="10"/>
          </p:nvPr>
        </p:nvSpPr>
        <p:spPr/>
        <p:txBody>
          <a:bodyPr/>
          <a:lstStyle/>
          <a:p>
            <a:fld id="{3A608742-282B-40DC-A372-36A4DF13DA72}" type="slidenum">
              <a:rPr lang="fi-FI" smtClean="0"/>
              <a:pPr/>
              <a:t>‹#›</a:t>
            </a:fld>
            <a:endParaRPr lang="fi-FI" dirty="0"/>
          </a:p>
        </p:txBody>
      </p:sp>
    </p:spTree>
    <p:extLst>
      <p:ext uri="{BB962C8B-B14F-4D97-AF65-F5344CB8AC3E}">
        <p14:creationId xmlns:p14="http://schemas.microsoft.com/office/powerpoint/2010/main" val="3311580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sältödi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0960E-F7AF-4845-9100-9213A1296DF9}"/>
              </a:ext>
            </a:extLst>
          </p:cNvPr>
          <p:cNvSpPr>
            <a:spLocks noGrp="1"/>
          </p:cNvSpPr>
          <p:nvPr>
            <p:ph type="title"/>
          </p:nvPr>
        </p:nvSpPr>
        <p:spPr>
          <a:xfrm>
            <a:off x="742950" y="377825"/>
            <a:ext cx="5164469" cy="1325563"/>
          </a:xfrm>
        </p:spPr>
        <p:txBody>
          <a:bodyPr/>
          <a:lstStyle/>
          <a:p>
            <a:r>
              <a:rPr lang="en-US" dirty="0"/>
              <a:t>Click to edit Master title style</a:t>
            </a:r>
            <a:endParaRPr lang="fi-FI" dirty="0"/>
          </a:p>
        </p:txBody>
      </p:sp>
      <p:sp>
        <p:nvSpPr>
          <p:cNvPr id="3" name="Content Placeholder 2">
            <a:extLst>
              <a:ext uri="{FF2B5EF4-FFF2-40B4-BE49-F238E27FC236}">
                <a16:creationId xmlns:a16="http://schemas.microsoft.com/office/drawing/2014/main" id="{4C971047-65A6-446E-BA1E-3BF79235B900}"/>
              </a:ext>
            </a:extLst>
          </p:cNvPr>
          <p:cNvSpPr>
            <a:spLocks noGrp="1"/>
          </p:cNvSpPr>
          <p:nvPr>
            <p:ph idx="1"/>
          </p:nvPr>
        </p:nvSpPr>
        <p:spPr>
          <a:xfrm>
            <a:off x="742950" y="1946275"/>
            <a:ext cx="5164469" cy="38427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7" name="Slide Number Placeholder 6">
            <a:extLst>
              <a:ext uri="{FF2B5EF4-FFF2-40B4-BE49-F238E27FC236}">
                <a16:creationId xmlns:a16="http://schemas.microsoft.com/office/drawing/2014/main" id="{4E265E70-F1DB-4BA5-8FBC-4869BC19A9B8}"/>
              </a:ext>
            </a:extLst>
          </p:cNvPr>
          <p:cNvSpPr>
            <a:spLocks noGrp="1"/>
          </p:cNvSpPr>
          <p:nvPr>
            <p:ph type="sldNum" sz="quarter" idx="10"/>
          </p:nvPr>
        </p:nvSpPr>
        <p:spPr/>
        <p:txBody>
          <a:bodyPr/>
          <a:lstStyle/>
          <a:p>
            <a:fld id="{3A608742-282B-40DC-A372-36A4DF13DA72}" type="slidenum">
              <a:rPr lang="fi-FI" smtClean="0"/>
              <a:pPr/>
              <a:t>‹#›</a:t>
            </a:fld>
            <a:endParaRPr lang="fi-FI" dirty="0"/>
          </a:p>
        </p:txBody>
      </p:sp>
      <p:sp>
        <p:nvSpPr>
          <p:cNvPr id="5" name="Content Placeholder 2">
            <a:extLst>
              <a:ext uri="{FF2B5EF4-FFF2-40B4-BE49-F238E27FC236}">
                <a16:creationId xmlns:a16="http://schemas.microsoft.com/office/drawing/2014/main" id="{F8091032-A5E5-4450-B571-F8E8B25957E8}"/>
              </a:ext>
            </a:extLst>
          </p:cNvPr>
          <p:cNvSpPr>
            <a:spLocks noGrp="1"/>
          </p:cNvSpPr>
          <p:nvPr>
            <p:ph idx="11" hasCustomPrompt="1"/>
          </p:nvPr>
        </p:nvSpPr>
        <p:spPr>
          <a:xfrm>
            <a:off x="6284583" y="1169725"/>
            <a:ext cx="4975886" cy="4518550"/>
          </a:xfrm>
          <a:solidFill>
            <a:schemeClr val="accent3"/>
          </a:solidFill>
        </p:spPr>
        <p:txBody>
          <a:bodyPr/>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Kuva- /</a:t>
            </a:r>
            <a:r>
              <a:rPr lang="en-US" dirty="0" err="1"/>
              <a:t>taulukkopaikka</a:t>
            </a:r>
            <a:endParaRPr lang="fi-FI" dirty="0"/>
          </a:p>
        </p:txBody>
      </p:sp>
    </p:spTree>
    <p:extLst>
      <p:ext uri="{BB962C8B-B14F-4D97-AF65-F5344CB8AC3E}">
        <p14:creationId xmlns:p14="http://schemas.microsoft.com/office/powerpoint/2010/main" val="473600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isältödi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0960E-F7AF-4845-9100-9213A1296DF9}"/>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4C971047-65A6-446E-BA1E-3BF79235B9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Slide Number Placeholder 6">
            <a:extLst>
              <a:ext uri="{FF2B5EF4-FFF2-40B4-BE49-F238E27FC236}">
                <a16:creationId xmlns:a16="http://schemas.microsoft.com/office/drawing/2014/main" id="{4E265E70-F1DB-4BA5-8FBC-4869BC19A9B8}"/>
              </a:ext>
            </a:extLst>
          </p:cNvPr>
          <p:cNvSpPr>
            <a:spLocks noGrp="1"/>
          </p:cNvSpPr>
          <p:nvPr>
            <p:ph type="sldNum" sz="quarter" idx="10"/>
          </p:nvPr>
        </p:nvSpPr>
        <p:spPr/>
        <p:txBody>
          <a:bodyPr/>
          <a:lstStyle/>
          <a:p>
            <a:fld id="{3A608742-282B-40DC-A372-36A4DF13DA72}" type="slidenum">
              <a:rPr lang="fi-FI" smtClean="0"/>
              <a:pPr/>
              <a:t>‹#›</a:t>
            </a:fld>
            <a:endParaRPr lang="fi-FI" dirty="0"/>
          </a:p>
        </p:txBody>
      </p:sp>
    </p:spTree>
    <p:extLst>
      <p:ext uri="{BB962C8B-B14F-4D97-AF65-F5344CB8AC3E}">
        <p14:creationId xmlns:p14="http://schemas.microsoft.com/office/powerpoint/2010/main" val="737534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74FC9A-116A-49F0-980A-BC3A480FAB10}"/>
              </a:ext>
            </a:extLst>
          </p:cNvPr>
          <p:cNvSpPr>
            <a:spLocks noGrp="1"/>
          </p:cNvSpPr>
          <p:nvPr>
            <p:ph type="title"/>
          </p:nvPr>
        </p:nvSpPr>
        <p:spPr>
          <a:xfrm>
            <a:off x="731012" y="2485534"/>
            <a:ext cx="6389476" cy="1325563"/>
          </a:xfrm>
          <a:prstGeom prst="rect">
            <a:avLst/>
          </a:prstGeom>
        </p:spPr>
        <p:txBody>
          <a:bodyPr vert="horz" lIns="91440" tIns="45720" rIns="91440" bIns="45720" rtlCol="0" anchor="b">
            <a:normAutofit/>
          </a:bodyPr>
          <a:lstStyle/>
          <a:p>
            <a:r>
              <a:rPr lang="fi-FI"/>
              <a:t>Muokkaa ots. perustyyl. napsautt.</a:t>
            </a:r>
            <a:endParaRPr lang="fi-FI" dirty="0"/>
          </a:p>
        </p:txBody>
      </p:sp>
      <p:sp>
        <p:nvSpPr>
          <p:cNvPr id="3" name="Text Placeholder 2">
            <a:extLst>
              <a:ext uri="{FF2B5EF4-FFF2-40B4-BE49-F238E27FC236}">
                <a16:creationId xmlns:a16="http://schemas.microsoft.com/office/drawing/2014/main" id="{82471728-98E9-43C8-BB6A-1A173F95E771}"/>
              </a:ext>
            </a:extLst>
          </p:cNvPr>
          <p:cNvSpPr>
            <a:spLocks noGrp="1"/>
          </p:cNvSpPr>
          <p:nvPr>
            <p:ph type="body" idx="1"/>
          </p:nvPr>
        </p:nvSpPr>
        <p:spPr>
          <a:xfrm>
            <a:off x="742950" y="3873500"/>
            <a:ext cx="6377538" cy="1303448"/>
          </a:xfrm>
          <a:prstGeom prst="rect">
            <a:avLst/>
          </a:prstGeom>
        </p:spPr>
        <p:txBody>
          <a:bodyPr vert="horz" lIns="91440" tIns="45720" rIns="91440" bIns="4572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FFA872E2-5689-4352-87F9-E84ECF43AD64}"/>
              </a:ext>
            </a:extLst>
          </p:cNvPr>
          <p:cNvSpPr>
            <a:spLocks noGrp="1"/>
          </p:cNvSpPr>
          <p:nvPr>
            <p:ph type="dt" sz="half" idx="2"/>
          </p:nvPr>
        </p:nvSpPr>
        <p:spPr>
          <a:xfrm>
            <a:off x="2319888" y="5854700"/>
            <a:ext cx="1711569" cy="365125"/>
          </a:xfrm>
          <a:prstGeom prst="rect">
            <a:avLst/>
          </a:prstGeom>
        </p:spPr>
        <p:txBody>
          <a:bodyPr vert="horz" lIns="91440" tIns="45720" rIns="91440" bIns="45720" rtlCol="0" anchor="ctr"/>
          <a:lstStyle>
            <a:lvl1pPr algn="l">
              <a:defRPr sz="1100">
                <a:solidFill>
                  <a:schemeClr val="tx1"/>
                </a:solidFill>
              </a:defRPr>
            </a:lvl1pPr>
          </a:lstStyle>
          <a:p>
            <a:fld id="{CDAD9D8B-4236-43FE-911C-6BADA9A83F57}" type="datetime1">
              <a:rPr lang="fi-FI" smtClean="0"/>
              <a:t>2.2.2022</a:t>
            </a:fld>
            <a:endParaRPr lang="fi-FI" dirty="0"/>
          </a:p>
        </p:txBody>
      </p:sp>
      <p:sp>
        <p:nvSpPr>
          <p:cNvPr id="5" name="Footer Placeholder 4">
            <a:extLst>
              <a:ext uri="{FF2B5EF4-FFF2-40B4-BE49-F238E27FC236}">
                <a16:creationId xmlns:a16="http://schemas.microsoft.com/office/drawing/2014/main" id="{214520F3-CA4A-4641-9005-14C34F376671}"/>
              </a:ext>
            </a:extLst>
          </p:cNvPr>
          <p:cNvSpPr>
            <a:spLocks noGrp="1"/>
          </p:cNvSpPr>
          <p:nvPr>
            <p:ph type="ftr" sz="quarter" idx="3"/>
          </p:nvPr>
        </p:nvSpPr>
        <p:spPr>
          <a:xfrm>
            <a:off x="2319888" y="5534023"/>
            <a:ext cx="4800600" cy="294482"/>
          </a:xfrm>
          <a:prstGeom prst="rect">
            <a:avLst/>
          </a:prstGeom>
        </p:spPr>
        <p:txBody>
          <a:bodyPr vert="horz" lIns="91440" tIns="45720" rIns="91440" bIns="45720" rtlCol="0" anchor="ctr"/>
          <a:lstStyle>
            <a:lvl1pPr algn="l">
              <a:defRPr sz="1100">
                <a:solidFill>
                  <a:schemeClr val="tx1"/>
                </a:solidFill>
              </a:defRPr>
            </a:lvl1pPr>
          </a:lstStyle>
          <a:p>
            <a:r>
              <a:rPr lang="fi-FI"/>
              <a:t>Esittäjä</a:t>
            </a:r>
            <a:endParaRPr lang="fi-FI" dirty="0"/>
          </a:p>
        </p:txBody>
      </p:sp>
      <p:sp>
        <p:nvSpPr>
          <p:cNvPr id="6" name="Slide Number Placeholder 5">
            <a:extLst>
              <a:ext uri="{FF2B5EF4-FFF2-40B4-BE49-F238E27FC236}">
                <a16:creationId xmlns:a16="http://schemas.microsoft.com/office/drawing/2014/main" id="{2E571498-3DD2-4B2F-8259-9AAEBF98D2C9}"/>
              </a:ext>
            </a:extLst>
          </p:cNvPr>
          <p:cNvSpPr>
            <a:spLocks noGrp="1"/>
          </p:cNvSpPr>
          <p:nvPr>
            <p:ph type="sldNum" sz="quarter" idx="4"/>
          </p:nvPr>
        </p:nvSpPr>
        <p:spPr>
          <a:xfrm>
            <a:off x="4377288" y="5854700"/>
            <a:ext cx="2743200" cy="365125"/>
          </a:xfrm>
          <a:prstGeom prst="rect">
            <a:avLst/>
          </a:prstGeom>
        </p:spPr>
        <p:txBody>
          <a:bodyPr vert="horz" lIns="91440" tIns="45720" rIns="91440" bIns="45720" rtlCol="0" anchor="ctr"/>
          <a:lstStyle>
            <a:lvl1pPr algn="l">
              <a:defRPr sz="1100">
                <a:solidFill>
                  <a:schemeClr val="tx1"/>
                </a:solidFill>
              </a:defRPr>
            </a:lvl1pPr>
          </a:lstStyle>
          <a:p>
            <a:fld id="{3A608742-282B-40DC-A372-36A4DF13DA72}" type="slidenum">
              <a:rPr lang="fi-FI" smtClean="0"/>
              <a:pPr/>
              <a:t>‹#›</a:t>
            </a:fld>
            <a:endParaRPr lang="fi-FI" dirty="0"/>
          </a:p>
        </p:txBody>
      </p:sp>
      <p:pic>
        <p:nvPicPr>
          <p:cNvPr id="10" name="Picture 9">
            <a:extLst>
              <a:ext uri="{FF2B5EF4-FFF2-40B4-BE49-F238E27FC236}">
                <a16:creationId xmlns:a16="http://schemas.microsoft.com/office/drawing/2014/main" id="{55C1A903-67A1-4DC7-87E9-D025D26A99A9}"/>
              </a:ext>
              <a:ext uri="{C183D7F6-B498-43B3-948B-1728B52AA6E4}">
                <adec:decorative xmlns:adec="http://schemas.microsoft.com/office/drawing/2017/decorative" val="1"/>
              </a:ext>
            </a:extLst>
          </p:cNvPr>
          <p:cNvPicPr>
            <a:picLocks noChangeAspect="1"/>
          </p:cNvPicPr>
          <p:nvPr userDrawn="1"/>
        </p:nvPicPr>
        <p:blipFill>
          <a:blip r:embed="rId8">
            <a:alphaModFix/>
            <a:extLst>
              <a:ext uri="{28A0092B-C50C-407E-A947-70E740481C1C}">
                <a14:useLocalDpi xmlns:a14="http://schemas.microsoft.com/office/drawing/2010/main" val="0"/>
              </a:ext>
            </a:extLst>
          </a:blip>
          <a:stretch>
            <a:fillRect/>
          </a:stretch>
        </p:blipFill>
        <p:spPr>
          <a:xfrm>
            <a:off x="731012" y="5215842"/>
            <a:ext cx="1020653" cy="1149239"/>
          </a:xfrm>
          <a:prstGeom prst="rect">
            <a:avLst/>
          </a:prstGeom>
        </p:spPr>
      </p:pic>
    </p:spTree>
    <p:extLst>
      <p:ext uri="{BB962C8B-B14F-4D97-AF65-F5344CB8AC3E}">
        <p14:creationId xmlns:p14="http://schemas.microsoft.com/office/powerpoint/2010/main" val="583896461"/>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74FC9A-116A-49F0-980A-BC3A480FAB10}"/>
              </a:ext>
            </a:extLst>
          </p:cNvPr>
          <p:cNvSpPr>
            <a:spLocks noGrp="1"/>
          </p:cNvSpPr>
          <p:nvPr>
            <p:ph type="title"/>
          </p:nvPr>
        </p:nvSpPr>
        <p:spPr>
          <a:xfrm>
            <a:off x="742950" y="377825"/>
            <a:ext cx="10515600" cy="1325563"/>
          </a:xfrm>
          <a:prstGeom prst="rect">
            <a:avLst/>
          </a:prstGeom>
        </p:spPr>
        <p:txBody>
          <a:bodyPr vert="horz" lIns="91440" tIns="45720" rIns="91440" bIns="45720" rtlCol="0" anchor="b">
            <a:normAutofit/>
          </a:body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82471728-98E9-43C8-BB6A-1A173F95E771}"/>
              </a:ext>
            </a:extLst>
          </p:cNvPr>
          <p:cNvSpPr>
            <a:spLocks noGrp="1"/>
          </p:cNvSpPr>
          <p:nvPr>
            <p:ph type="body" idx="1"/>
          </p:nvPr>
        </p:nvSpPr>
        <p:spPr>
          <a:xfrm>
            <a:off x="742950" y="1946275"/>
            <a:ext cx="10515600" cy="38427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6" name="Slide Number Placeholder 5">
            <a:extLst>
              <a:ext uri="{FF2B5EF4-FFF2-40B4-BE49-F238E27FC236}">
                <a16:creationId xmlns:a16="http://schemas.microsoft.com/office/drawing/2014/main" id="{2E571498-3DD2-4B2F-8259-9AAEBF98D2C9}"/>
              </a:ext>
            </a:extLst>
          </p:cNvPr>
          <p:cNvSpPr>
            <a:spLocks noGrp="1"/>
          </p:cNvSpPr>
          <p:nvPr>
            <p:ph type="sldNum" sz="quarter" idx="4"/>
          </p:nvPr>
        </p:nvSpPr>
        <p:spPr>
          <a:xfrm>
            <a:off x="4724400" y="6257674"/>
            <a:ext cx="2743200" cy="365125"/>
          </a:xfrm>
          <a:prstGeom prst="rect">
            <a:avLst/>
          </a:prstGeom>
        </p:spPr>
        <p:txBody>
          <a:bodyPr vert="horz" lIns="91440" tIns="45720" rIns="91440" bIns="45720" rtlCol="0" anchor="ctr"/>
          <a:lstStyle>
            <a:lvl1pPr algn="ctr">
              <a:defRPr sz="1100">
                <a:solidFill>
                  <a:schemeClr val="tx1"/>
                </a:solidFill>
              </a:defRPr>
            </a:lvl1pPr>
          </a:lstStyle>
          <a:p>
            <a:fld id="{3A608742-282B-40DC-A372-36A4DF13DA72}" type="slidenum">
              <a:rPr lang="fi-FI" smtClean="0"/>
              <a:pPr/>
              <a:t>‹#›</a:t>
            </a:fld>
            <a:endParaRPr lang="fi-FI" dirty="0"/>
          </a:p>
        </p:txBody>
      </p:sp>
      <p:cxnSp>
        <p:nvCxnSpPr>
          <p:cNvPr id="8" name="Straight Connector 7">
            <a:extLst>
              <a:ext uri="{FF2B5EF4-FFF2-40B4-BE49-F238E27FC236}">
                <a16:creationId xmlns:a16="http://schemas.microsoft.com/office/drawing/2014/main" id="{531B74D0-EB38-45A7-BDB7-14A600225119}"/>
              </a:ext>
            </a:extLst>
          </p:cNvPr>
          <p:cNvCxnSpPr/>
          <p:nvPr userDrawn="1"/>
        </p:nvCxnSpPr>
        <p:spPr>
          <a:xfrm>
            <a:off x="328921" y="6032409"/>
            <a:ext cx="11551701"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EC4358D-1DFF-4060-9E79-D32449432CA0}"/>
              </a:ext>
              <a:ext uri="{C183D7F6-B498-43B3-948B-1728B52AA6E4}">
                <adec:decorative xmlns:adec="http://schemas.microsoft.com/office/drawing/2017/decorative" val="1"/>
              </a:ext>
            </a:extLst>
          </p:cNvPr>
          <p:cNvPicPr>
            <a:picLocks noChangeAspect="1"/>
          </p:cNvPicPr>
          <p:nvPr userDrawn="1"/>
        </p:nvPicPr>
        <p:blipFill>
          <a:blip r:embed="rId9">
            <a:alphaModFix/>
            <a:extLst>
              <a:ext uri="{28A0092B-C50C-407E-A947-70E740481C1C}">
                <a14:useLocalDpi xmlns:a14="http://schemas.microsoft.com/office/drawing/2010/main" val="0"/>
              </a:ext>
            </a:extLst>
          </a:blip>
          <a:stretch>
            <a:fillRect/>
          </a:stretch>
        </p:blipFill>
        <p:spPr>
          <a:xfrm>
            <a:off x="11072518" y="6145056"/>
            <a:ext cx="511618" cy="576074"/>
          </a:xfrm>
          <a:prstGeom prst="rect">
            <a:avLst/>
          </a:prstGeom>
        </p:spPr>
      </p:pic>
    </p:spTree>
    <p:extLst>
      <p:ext uri="{BB962C8B-B14F-4D97-AF65-F5344CB8AC3E}">
        <p14:creationId xmlns:p14="http://schemas.microsoft.com/office/powerpoint/2010/main" val="1177884860"/>
      </p:ext>
    </p:extLst>
  </p:cSld>
  <p:clrMap bg1="lt1" tx1="dk1" bg2="lt2" tx2="dk2" accent1="accent1" accent2="accent2" accent3="accent3" accent4="accent4" accent5="accent5" accent6="accent6" hlink="hlink" folHlink="folHlink"/>
  <p:sldLayoutIdLst>
    <p:sldLayoutId id="2147483662" r:id="rId1"/>
    <p:sldLayoutId id="2147483669" r:id="rId2"/>
    <p:sldLayoutId id="2147483670" r:id="rId3"/>
    <p:sldLayoutId id="2147483671" r:id="rId4"/>
    <p:sldLayoutId id="2147483672" r:id="rId5"/>
    <p:sldLayoutId id="2147483673" r:id="rId6"/>
    <p:sldLayoutId id="2147483674" r:id="rId7"/>
  </p:sldLayoutIdLst>
  <p:hf hdr="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74FC9A-116A-49F0-980A-BC3A480FAB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82471728-98E9-43C8-BB6A-1A173F95E7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FFA872E2-5689-4352-87F9-E84ECF43AD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D99BC0-01A1-4BEB-BF4D-A2A3252D4467}" type="datetime1">
              <a:rPr lang="fi-FI" smtClean="0"/>
              <a:t>2.2.2022</a:t>
            </a:fld>
            <a:endParaRPr lang="fi-FI"/>
          </a:p>
        </p:txBody>
      </p:sp>
      <p:sp>
        <p:nvSpPr>
          <p:cNvPr id="5" name="Footer Placeholder 4">
            <a:extLst>
              <a:ext uri="{FF2B5EF4-FFF2-40B4-BE49-F238E27FC236}">
                <a16:creationId xmlns:a16="http://schemas.microsoft.com/office/drawing/2014/main" id="{214520F3-CA4A-4641-9005-14C34F3766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Esittäjä</a:t>
            </a:r>
          </a:p>
        </p:txBody>
      </p:sp>
      <p:sp>
        <p:nvSpPr>
          <p:cNvPr id="6" name="Slide Number Placeholder 5">
            <a:extLst>
              <a:ext uri="{FF2B5EF4-FFF2-40B4-BE49-F238E27FC236}">
                <a16:creationId xmlns:a16="http://schemas.microsoft.com/office/drawing/2014/main" id="{2E571498-3DD2-4B2F-8259-9AAEBF98D2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608742-282B-40DC-A372-36A4DF13DA72}" type="slidenum">
              <a:rPr lang="fi-FI" smtClean="0"/>
              <a:t>‹#›</a:t>
            </a:fld>
            <a:endParaRPr lang="fi-FI"/>
          </a:p>
        </p:txBody>
      </p:sp>
    </p:spTree>
    <p:extLst>
      <p:ext uri="{BB962C8B-B14F-4D97-AF65-F5344CB8AC3E}">
        <p14:creationId xmlns:p14="http://schemas.microsoft.com/office/powerpoint/2010/main" val="1551923426"/>
      </p:ext>
    </p:extLst>
  </p:cSld>
  <p:clrMap bg1="lt1" tx1="dk1" bg2="lt2" tx2="dk2" accent1="accent1" accent2="accent2" accent3="accent3" accent4="accent4" accent5="accent5" accent6="accent6" hlink="hlink" folHlink="folHlink"/>
  <p:sldLayoutIdLst>
    <p:sldLayoutId id="2147483665" r:id="rId1"/>
    <p:sldLayoutId id="2147483675" r:id="rId2"/>
    <p:sldLayoutId id="2147483676" r:id="rId3"/>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74FC9A-116A-49F0-980A-BC3A480FAB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82471728-98E9-43C8-BB6A-1A173F95E7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FFA872E2-5689-4352-87F9-E84ECF43AD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B04018-8AC5-4A46-A48D-8998BE6B933C}" type="datetime1">
              <a:rPr lang="fi-FI" smtClean="0"/>
              <a:t>2.2.2022</a:t>
            </a:fld>
            <a:endParaRPr lang="fi-FI"/>
          </a:p>
        </p:txBody>
      </p:sp>
      <p:sp>
        <p:nvSpPr>
          <p:cNvPr id="5" name="Footer Placeholder 4">
            <a:extLst>
              <a:ext uri="{FF2B5EF4-FFF2-40B4-BE49-F238E27FC236}">
                <a16:creationId xmlns:a16="http://schemas.microsoft.com/office/drawing/2014/main" id="{214520F3-CA4A-4641-9005-14C34F3766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Esittäjä</a:t>
            </a:r>
          </a:p>
        </p:txBody>
      </p:sp>
      <p:sp>
        <p:nvSpPr>
          <p:cNvPr id="6" name="Slide Number Placeholder 5">
            <a:extLst>
              <a:ext uri="{FF2B5EF4-FFF2-40B4-BE49-F238E27FC236}">
                <a16:creationId xmlns:a16="http://schemas.microsoft.com/office/drawing/2014/main" id="{2E571498-3DD2-4B2F-8259-9AAEBF98D2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608742-282B-40DC-A372-36A4DF13DA72}" type="slidenum">
              <a:rPr lang="fi-FI" smtClean="0"/>
              <a:t>‹#›</a:t>
            </a:fld>
            <a:endParaRPr lang="fi-FI"/>
          </a:p>
        </p:txBody>
      </p:sp>
    </p:spTree>
    <p:extLst>
      <p:ext uri="{BB962C8B-B14F-4D97-AF65-F5344CB8AC3E}">
        <p14:creationId xmlns:p14="http://schemas.microsoft.com/office/powerpoint/2010/main" val="530640901"/>
      </p:ext>
    </p:extLst>
  </p:cSld>
  <p:clrMap bg1="lt1" tx1="dk1" bg2="lt2" tx2="dk2" accent1="accent1" accent2="accent2" accent3="accent3" accent4="accent4" accent5="accent5" accent6="accent6" hlink="hlink" folHlink="folHlink"/>
  <p:sldLayoutIdLst>
    <p:sldLayoutId id="2147483668" r:id="rId1"/>
    <p:sldLayoutId id="2147483677" r:id="rId2"/>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4C97C1-3B22-49FC-9086-FA145EB3C097}"/>
              </a:ext>
            </a:extLst>
          </p:cNvPr>
          <p:cNvSpPr>
            <a:spLocks noGrp="1"/>
          </p:cNvSpPr>
          <p:nvPr>
            <p:ph idx="1"/>
          </p:nvPr>
        </p:nvSpPr>
        <p:spPr>
          <a:xfrm>
            <a:off x="307607" y="3788382"/>
            <a:ext cx="6377538" cy="1303448"/>
          </a:xfrm>
        </p:spPr>
        <p:txBody>
          <a:bodyPr/>
          <a:lstStyle/>
          <a:p>
            <a:r>
              <a:rPr lang="fi-FI" sz="2400" dirty="0"/>
              <a:t>FIND FINLAND IN THE FOLLOWING EOJD EVENTS:</a:t>
            </a:r>
            <a:br>
              <a:rPr lang="fi-FI" sz="2400" dirty="0"/>
            </a:br>
            <a:r>
              <a:rPr lang="fi-FI" sz="2400" dirty="0"/>
              <a:t>West </a:t>
            </a:r>
            <a:r>
              <a:rPr lang="fi-FI" sz="2400" dirty="0" err="1"/>
              <a:t>Coast</a:t>
            </a:r>
            <a:r>
              <a:rPr lang="fi-FI" sz="2400" dirty="0"/>
              <a:t> Finland 3.3.2022 &amp; CROSSING NORDIC BORDERS 24.2.2022</a:t>
            </a:r>
            <a:br>
              <a:rPr lang="fi-FI" sz="2400" dirty="0"/>
            </a:br>
            <a:endParaRPr lang="fi-FI" dirty="0"/>
          </a:p>
        </p:txBody>
      </p:sp>
      <p:sp>
        <p:nvSpPr>
          <p:cNvPr id="4" name="Date Placeholder 3">
            <a:extLst>
              <a:ext uri="{FF2B5EF4-FFF2-40B4-BE49-F238E27FC236}">
                <a16:creationId xmlns:a16="http://schemas.microsoft.com/office/drawing/2014/main" id="{F130622D-B894-4964-89A3-3F86E28CF2F4}"/>
              </a:ext>
            </a:extLst>
          </p:cNvPr>
          <p:cNvSpPr>
            <a:spLocks noGrp="1"/>
          </p:cNvSpPr>
          <p:nvPr>
            <p:ph type="dt" sz="half" idx="10"/>
          </p:nvPr>
        </p:nvSpPr>
        <p:spPr>
          <a:xfrm>
            <a:off x="2319888" y="5882563"/>
            <a:ext cx="1711569" cy="365125"/>
          </a:xfrm>
        </p:spPr>
        <p:txBody>
          <a:bodyPr/>
          <a:lstStyle/>
          <a:p>
            <a:r>
              <a:rPr lang="fi-FI" dirty="0"/>
              <a:t>16.02.2022</a:t>
            </a:r>
          </a:p>
        </p:txBody>
      </p:sp>
      <p:sp>
        <p:nvSpPr>
          <p:cNvPr id="5" name="Footer Placeholder 4">
            <a:extLst>
              <a:ext uri="{FF2B5EF4-FFF2-40B4-BE49-F238E27FC236}">
                <a16:creationId xmlns:a16="http://schemas.microsoft.com/office/drawing/2014/main" id="{0413D9CD-2919-4EE5-8101-BBCEACCB1C70}"/>
              </a:ext>
            </a:extLst>
          </p:cNvPr>
          <p:cNvSpPr>
            <a:spLocks noGrp="1"/>
          </p:cNvSpPr>
          <p:nvPr>
            <p:ph type="ftr" sz="quarter" idx="11"/>
          </p:nvPr>
        </p:nvSpPr>
        <p:spPr>
          <a:xfrm>
            <a:off x="2319888" y="5584092"/>
            <a:ext cx="4800600" cy="294482"/>
          </a:xfrm>
        </p:spPr>
        <p:txBody>
          <a:bodyPr/>
          <a:lstStyle/>
          <a:p>
            <a:r>
              <a:rPr lang="fi-FI" dirty="0"/>
              <a:t>EURES FINLAND EOJD TEAM</a:t>
            </a:r>
          </a:p>
        </p:txBody>
      </p:sp>
      <p:sp>
        <p:nvSpPr>
          <p:cNvPr id="8" name="Otsikko 7">
            <a:extLst>
              <a:ext uri="{FF2B5EF4-FFF2-40B4-BE49-F238E27FC236}">
                <a16:creationId xmlns:a16="http://schemas.microsoft.com/office/drawing/2014/main" id="{170AF740-7CD4-4F11-AA28-57E02CBBC43F}"/>
              </a:ext>
            </a:extLst>
          </p:cNvPr>
          <p:cNvSpPr>
            <a:spLocks noGrp="1"/>
          </p:cNvSpPr>
          <p:nvPr>
            <p:ph type="title"/>
          </p:nvPr>
        </p:nvSpPr>
        <p:spPr>
          <a:xfrm>
            <a:off x="285844" y="2746762"/>
            <a:ext cx="6389476" cy="1325563"/>
          </a:xfrm>
        </p:spPr>
        <p:txBody>
          <a:bodyPr>
            <a:normAutofit fontScale="90000"/>
          </a:bodyPr>
          <a:lstStyle/>
          <a:p>
            <a:r>
              <a:rPr lang="fi-FI" sz="3600" b="1" dirty="0" err="1">
                <a:solidFill>
                  <a:srgbClr val="002060"/>
                </a:solidFill>
              </a:rPr>
              <a:t>Thank</a:t>
            </a:r>
            <a:r>
              <a:rPr lang="fi-FI" sz="3600" b="1" dirty="0">
                <a:solidFill>
                  <a:srgbClr val="002060"/>
                </a:solidFill>
              </a:rPr>
              <a:t> </a:t>
            </a:r>
            <a:r>
              <a:rPr lang="fi-FI" sz="3600" b="1" dirty="0" err="1">
                <a:solidFill>
                  <a:srgbClr val="002060"/>
                </a:solidFill>
              </a:rPr>
              <a:t>You</a:t>
            </a:r>
            <a:r>
              <a:rPr lang="fi-FI" sz="3600" dirty="0">
                <a:solidFill>
                  <a:srgbClr val="002060"/>
                </a:solidFill>
              </a:rPr>
              <a:t> for </a:t>
            </a:r>
            <a:r>
              <a:rPr lang="fi-FI" sz="3600" dirty="0" err="1">
                <a:solidFill>
                  <a:srgbClr val="002060"/>
                </a:solidFill>
              </a:rPr>
              <a:t>your</a:t>
            </a:r>
            <a:r>
              <a:rPr lang="fi-FI" sz="3600" dirty="0">
                <a:solidFill>
                  <a:srgbClr val="002060"/>
                </a:solidFill>
              </a:rPr>
              <a:t> </a:t>
            </a:r>
            <a:r>
              <a:rPr lang="fi-FI" sz="3600" dirty="0" err="1">
                <a:solidFill>
                  <a:srgbClr val="002060"/>
                </a:solidFill>
              </a:rPr>
              <a:t>attendance</a:t>
            </a:r>
            <a:r>
              <a:rPr lang="fi-FI" sz="3600" dirty="0">
                <a:solidFill>
                  <a:srgbClr val="002060"/>
                </a:solidFill>
              </a:rPr>
              <a:t>!</a:t>
            </a:r>
            <a:br>
              <a:rPr lang="fi-FI" sz="3600" b="1" dirty="0">
                <a:solidFill>
                  <a:srgbClr val="002060"/>
                </a:solidFill>
              </a:rPr>
            </a:br>
            <a:r>
              <a:rPr lang="fi-FI" sz="3600" b="1" dirty="0">
                <a:solidFill>
                  <a:srgbClr val="002060"/>
                </a:solidFill>
              </a:rPr>
              <a:t> </a:t>
            </a:r>
            <a:br>
              <a:rPr lang="fi-FI" sz="3600" b="1" dirty="0">
                <a:solidFill>
                  <a:srgbClr val="002060"/>
                </a:solidFill>
              </a:rPr>
            </a:br>
            <a:r>
              <a:rPr lang="fi-FI" sz="3600" b="1" dirty="0">
                <a:solidFill>
                  <a:srgbClr val="002060"/>
                </a:solidFill>
              </a:rPr>
              <a:t>FINLAND WORKS 16.2.2022</a:t>
            </a:r>
            <a:br>
              <a:rPr lang="fi-FI" sz="3600" b="1" dirty="0">
                <a:solidFill>
                  <a:srgbClr val="002060"/>
                </a:solidFill>
              </a:rPr>
            </a:br>
            <a:r>
              <a:rPr lang="fi-FI" sz="3600" b="1" dirty="0">
                <a:solidFill>
                  <a:srgbClr val="002060"/>
                </a:solidFill>
              </a:rPr>
              <a:t>EURES Finland EOJD TEAM</a:t>
            </a:r>
            <a:br>
              <a:rPr lang="fi-FI" sz="3600" b="1" dirty="0">
                <a:solidFill>
                  <a:srgbClr val="002060"/>
                </a:solidFill>
              </a:rPr>
            </a:br>
            <a:endParaRPr lang="fi-FI" dirty="0"/>
          </a:p>
        </p:txBody>
      </p:sp>
    </p:spTree>
    <p:extLst>
      <p:ext uri="{BB962C8B-B14F-4D97-AF65-F5344CB8AC3E}">
        <p14:creationId xmlns:p14="http://schemas.microsoft.com/office/powerpoint/2010/main" val="152839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Kansidiat">
  <a:themeElements>
    <a:clrScheme name="Eures">
      <a:dk1>
        <a:srgbClr val="002EA2"/>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ures">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ures yleis ppt" id="{FD9E3D52-2490-410F-9CC5-52CEFF28AC9A}" vid="{24EFDA2B-EB1D-4CEE-8B7E-13F9580507A0}"/>
    </a:ext>
  </a:extLst>
</a:theme>
</file>

<file path=ppt/theme/theme2.xml><?xml version="1.0" encoding="utf-8"?>
<a:theme xmlns:a="http://schemas.openxmlformats.org/drawingml/2006/main" name="Sisältödiat">
  <a:themeElements>
    <a:clrScheme name="Eures">
      <a:dk1>
        <a:srgbClr val="002EA2"/>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ures">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ures yleis ppt" id="{FD9E3D52-2490-410F-9CC5-52CEFF28AC9A}" vid="{2FBC72B4-27F1-437E-869D-E2A1B641A322}"/>
    </a:ext>
  </a:extLst>
</a:theme>
</file>

<file path=ppt/theme/theme3.xml><?xml version="1.0" encoding="utf-8"?>
<a:theme xmlns:a="http://schemas.openxmlformats.org/drawingml/2006/main" name="Välilehtidiat">
  <a:themeElements>
    <a:clrScheme name="Eures">
      <a:dk1>
        <a:srgbClr val="002EA2"/>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ures">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ures yleis ppt" id="{FD9E3D52-2490-410F-9CC5-52CEFF28AC9A}" vid="{B00409F7-4994-4D2A-928B-3957A10AAAE1}"/>
    </a:ext>
  </a:extLst>
</a:theme>
</file>

<file path=ppt/theme/theme4.xml><?xml version="1.0" encoding="utf-8"?>
<a:theme xmlns:a="http://schemas.openxmlformats.org/drawingml/2006/main" name="Lopetus ja nostopallot">
  <a:themeElements>
    <a:clrScheme name="Eures">
      <a:dk1>
        <a:srgbClr val="002EA2"/>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ures">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ures yleis ppt" id="{FD9E3D52-2490-410F-9CC5-52CEFF28AC9A}" vid="{7B0298E8-4A13-42E5-88C9-9E7532AC3AD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d2c86073-d20c-4242-97f1-555d65605501" ContentTypeId="0x01010040485BB5EA91409BADF540D1B0254D3304" PreviousValue="false"/>
</file>

<file path=customXml/item3.xml><?xml version="1.0" encoding="utf-8"?>
<ct:contentTypeSchema xmlns:ct="http://schemas.microsoft.com/office/2006/metadata/contentType" xmlns:ma="http://schemas.microsoft.com/office/2006/metadata/properties/metaAttributes" ct:_="" ma:_="" ma:contentTypeName="TAIMI Työtiladokumentti" ma:contentTypeID="0x01010040485BB5EA91409BADF540D1B0254D330400F416AB5F2BA92F469AD232BF29848FA9" ma:contentTypeVersion="133" ma:contentTypeDescription="Taimin työtiloissa käytettävä sisältötyyppi. Pohjautuu TAIMI Yleisdokumentti-sisältötyyppiin, josta on siivottu mm. joitakin viestinnällisen intran metatietoja pois ja järjestetty metatiedot eri järjestykseen." ma:contentTypeScope="" ma:versionID="5ad2de481dbe4f555804e2b501417a79">
  <xsd:schema xmlns:xsd="http://www.w3.org/2001/XMLSchema" xmlns:xs="http://www.w3.org/2001/XMLSchema" xmlns:p="http://schemas.microsoft.com/office/2006/metadata/properties" xmlns:ns2="a90a8554-5475-4609-9feb-2f024996965b" targetNamespace="http://schemas.microsoft.com/office/2006/metadata/properties" ma:root="true" ma:fieldsID="2df8b5ce374ae618e29bca469b621e93" ns2:_="">
    <xsd:import namespace="a90a8554-5475-4609-9feb-2f024996965b"/>
    <xsd:element name="properties">
      <xsd:complexType>
        <xsd:sequence>
          <xsd:element name="documentManagement">
            <xsd:complexType>
              <xsd:all>
                <xsd:element ref="ns2:Päiväys" minOccurs="0"/>
                <xsd:element ref="ns2:Dokumenttityyppi" minOccurs="0"/>
                <xsd:element ref="ns2:Dokumentin_x0020_tila" minOccurs="0"/>
                <xsd:element ref="ns2:KEHALaatija" minOccurs="0"/>
                <xsd:element ref="ns2:Lisatieto" minOccurs="0"/>
                <xsd:element ref="ns2:Diaarinumero" minOccurs="0"/>
                <xsd:element ref="ns2:h5218b789dcc4879ac7e2471126f729c" minOccurs="0"/>
                <xsd:element ref="ns2:cdf3ae8bf76741b5a3048f7f7f6eee61" minOccurs="0"/>
                <xsd:element ref="ns2:TaxCatchAll" minOccurs="0"/>
                <xsd:element ref="ns2:ic4bbedd957942e9b7ae9016b7d801af" minOccurs="0"/>
                <xsd:element ref="ns2:ha41659fa04643d0ac27d4c98155f03c" minOccurs="0"/>
                <xsd:element ref="ns2:TaxCatchAllLabel" minOccurs="0"/>
                <xsd:element ref="ns2:Projekti"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0a8554-5475-4609-9feb-2f024996965b" elementFormDefault="qualified">
    <xsd:import namespace="http://schemas.microsoft.com/office/2006/documentManagement/types"/>
    <xsd:import namespace="http://schemas.microsoft.com/office/infopath/2007/PartnerControls"/>
    <xsd:element name="Päiväys" ma:index="2" nillable="true" ma:displayName="Päiväys" ma:description="Päivämäärä muodossa pp.kk.vvvv   HUOM! Ei ole sama kuin Muokkauspäivä, joka muuttuu aina kun dokumentin sisältöä tai ominaisuuksia muutetaan" ma:format="DateOnly" ma:indexed="true" ma:internalName="P_x00e4_iv_x00e4_ys">
      <xsd:simpleType>
        <xsd:restriction base="dms:DateTime"/>
      </xsd:simpleType>
    </xsd:element>
    <xsd:element name="Dokumenttityyppi" ma:index="3" nillable="true" ma:displayName="Dokumenttityyppi" ma:description="Valitse dokumentin sisältöä ja käyttötarkoitusta kuvaava dokumenttityyppi. Käytä yleistyyppejä eli esim. Henkilöstösuunnitelma ja Taloussuunnitelma ovat molemmat Suunnitelma-tyyppisiä. Tarkenna tyyppiä tarvittaessa esim. dokumentin nimessä." ma:format="Dropdown" ma:indexed="true" ma:internalName="Dokumenttityyppi">
      <xsd:simpleType>
        <xsd:restriction base="dms:Choice">
          <xsd:enumeration value="TUNTEMATON"/>
          <xsd:enumeration value="Muu dokumenttityyppi"/>
          <xsd:enumeration value="Aloite"/>
          <xsd:enumeration value="Analyysi"/>
          <xsd:enumeration value="Ansioluettelo"/>
          <xsd:enumeration value="Arvio"/>
          <xsd:enumeration value="Arviointi"/>
          <xsd:enumeration value="Asettamispäätös"/>
          <xsd:enumeration value="Asetus"/>
          <xsd:enumeration value="Asiakirjamalli"/>
          <xsd:enumeration value="Asialista"/>
          <xsd:enumeration value="Ehdotus"/>
          <xsd:enumeration value="Esite"/>
          <xsd:enumeration value="Esittely"/>
          <xsd:enumeration value="Esitys"/>
          <xsd:enumeration value="Esityslista"/>
          <xsd:enumeration value="Haaste"/>
          <xsd:enumeration value="Hakemus"/>
          <xsd:enumeration value="Hankekortti"/>
          <xsd:enumeration value="Hinnasto"/>
          <xsd:enumeration value="Huomautus"/>
          <xsd:enumeration value="Hyvitys"/>
          <xsd:enumeration value="Hyväksyminen"/>
          <xsd:enumeration value="Ilmoitus"/>
          <xsd:enumeration value="Jälkiarviointi"/>
          <xsd:enumeration value="Kannanotto"/>
          <xsd:enumeration value="Kartta"/>
          <xsd:enumeration value="Kehittämisehdotus"/>
          <xsd:enumeration value="Kirje"/>
          <xsd:enumeration value="Kokouskutsu"/>
          <xsd:enumeration value="Korvaus"/>
          <xsd:enumeration value="Kuittauspyyntö"/>
          <xsd:enumeration value="Kuitti"/>
          <xsd:enumeration value="Kustannusarvio"/>
          <xsd:enumeration value="Kutsu"/>
          <xsd:enumeration value="Kuuleminen"/>
          <xsd:enumeration value="Kuulutus"/>
          <xsd:enumeration value="Kuvaus"/>
          <xsd:enumeration value="Laskelma"/>
          <xsd:enumeration value="Lasku"/>
          <xsd:enumeration value="Lausunto"/>
          <xsd:enumeration value="Lausuntopyyntö"/>
          <xsd:enumeration value="Liite"/>
          <xsd:enumeration value="Linkki"/>
          <xsd:enumeration value="Lista"/>
          <xsd:enumeration value="Lomake"/>
          <xsd:enumeration value="Loppuraportti"/>
          <xsd:enumeration value="Luettelo"/>
          <xsd:enumeration value="Lupa"/>
          <xsd:enumeration value="Lähete"/>
          <xsd:enumeration value="Määrittely"/>
          <xsd:enumeration value="Määritys"/>
          <xsd:enumeration value="Määrärahakirje"/>
          <xsd:enumeration value="Muistio"/>
          <xsd:enumeration value="Muutosilmoitus"/>
          <xsd:enumeration value="Nimitys"/>
          <xsd:enumeration value="Ohje"/>
          <xsd:enumeration value="Ohjelma"/>
          <xsd:enumeration value="Oikaisupäätös"/>
          <xsd:enumeration value="Palautuspyyntö"/>
          <xsd:enumeration value="Palvelukuvaus"/>
          <xsd:enumeration value="Perustelumuistio"/>
          <xsd:enumeration value="Politiikka"/>
          <xsd:enumeration value="Posteri"/>
          <xsd:enumeration value="Projektiehdotus"/>
          <xsd:enumeration value="Projektisuunnitelma"/>
          <xsd:enumeration value="Prosessikuvaus"/>
          <xsd:enumeration value="Pyyntö"/>
          <xsd:enumeration value="Päätös"/>
          <xsd:enumeration value="Pöytäkirja"/>
          <xsd:enumeration value="Raportti"/>
          <xsd:enumeration value="Rekisteriseloste"/>
          <xsd:enumeration value="Reklamaatio"/>
          <xsd:enumeration value="Resurssivaraus"/>
          <xsd:enumeration value="Saate"/>
          <xsd:enumeration value="Selvitys"/>
          <xsd:enumeration value="Selvityspyyntö"/>
          <xsd:enumeration value="Sitoumus"/>
          <xsd:enumeration value="Sivusto"/>
          <xsd:enumeration value="Sopimus"/>
          <xsd:enumeration value="Strategia"/>
          <xsd:enumeration value="Suunnitelma"/>
          <xsd:enumeration value="Sähköpostiviesti"/>
          <xsd:enumeration value="Tarjous"/>
          <xsd:enumeration value="Tarjouspyyntö"/>
          <xsd:enumeration value="Tarkastus"/>
          <xsd:enumeration value="Tehtävänkuva"/>
          <xsd:enumeration value="Tiedote"/>
          <xsd:enumeration value="Tietojärjestelmäseloste"/>
          <xsd:enumeration value="Tietosuojaseloste"/>
          <xsd:enumeration value="Tilaus"/>
          <xsd:enumeration value="Tilausvahvistus"/>
          <xsd:enumeration value="Todistus"/>
          <xsd:enumeration value="Toimeksianto"/>
          <xsd:enumeration value="Tosite"/>
          <xsd:enumeration value="Työjärjestys"/>
          <xsd:enumeration value="Urakkaohjelma"/>
          <xsd:enumeration value="Uutiskirje"/>
          <xsd:enumeration value="Vaatimus"/>
          <xsd:enumeration value="Valitus"/>
          <xsd:enumeration value="Valitusosoitus"/>
          <xsd:enumeration value="Vastaus"/>
          <xsd:enumeration value="Vastine"/>
          <xsd:enumeration value="Video"/>
          <xsd:enumeration value="Yhteenveto"/>
          <xsd:enumeration value="Äänitiedosto"/>
          <xsd:enumeration value="Palvelusopimus"/>
          <xsd:enumeration value="Toimeksiantosopimus"/>
          <xsd:enumeration value="Toimitussopimus"/>
          <xsd:enumeration value="Toimittajasopimus"/>
          <xsd:enumeration value="Tietoturvallisuussopimus"/>
          <xsd:enumeration value="Tutkintapyyntö"/>
          <xsd:enumeration value="Työmääräarvio"/>
          <xsd:enumeration value="Vaatimusmäärittely"/>
        </xsd:restriction>
      </xsd:simpleType>
    </xsd:element>
    <xsd:element name="Dokumentin_x0020_tila" ma:index="4" nillable="true" ma:displayName="Dokumentin tila" ma:description="Valitse dokumentin tila" ma:format="Dropdown" ma:internalName="Dokumentin_x0020_tila">
      <xsd:simpleType>
        <xsd:restriction base="dms:Choice">
          <xsd:enumeration value="Luonnos"/>
          <xsd:enumeration value="Lausunnolla"/>
          <xsd:enumeration value="Katselmoitavana"/>
          <xsd:enumeration value="Kommentoitavana"/>
          <xsd:enumeration value="Valmis"/>
          <xsd:enumeration value="Hyväksytty"/>
          <xsd:enumeration value="Allekirjoitettu"/>
          <xsd:enumeration value="Arkistoitu"/>
          <xsd:enumeration value="Toimitettu allekirjoitettavaksi"/>
        </xsd:restriction>
      </xsd:simpleType>
    </xsd:element>
    <xsd:element name="KEHALaatija" ma:index="5" nillable="true" ma:displayName="Laatija" ma:description="Dokumentin laatija(t)/kirjoittaja(t)/valmistelija(t). Kirjoita muodossa Sukunimi Etunimi ja useampi nimi pilkulla erotettuina. Laatijaorganisaatio on omana tietonaan. HUOM! Ei ole sama kuin Muokkaaja, joka päivittyy aina automaattisesti!" ma:internalName="KEHALaatija">
      <xsd:simpleType>
        <xsd:restriction base="dms:Text">
          <xsd:maxLength value="255"/>
        </xsd:restriction>
      </xsd:simpleType>
    </xsd:element>
    <xsd:element name="Lisatieto" ma:index="7" nillable="true" ma:displayName="Lisatieto" ma:description="Dokumenttiin liittyvä vapaamuotoinen lisätieto" ma:internalName="Lisatieto">
      <xsd:simpleType>
        <xsd:restriction base="dms:Text">
          <xsd:maxLength value="255"/>
        </xsd:restriction>
      </xsd:simpleType>
    </xsd:element>
    <xsd:element name="Diaarinumero" ma:index="8" nillable="true" ma:displayName="Diaarinumero" ma:description="Arkistoitavat dokumentit pitää toimittaa viraston asiankäsittelyjärjestelmään (esim. USPA), josta saadaan dokumentille diaarinumero/asian tunnus. Dokumentin tallentaminen työtilaan ei vastaa arkistointia vaan on lähinnä työkappale tai kopio! Kirjoita tähän asiankäsittelyjärjestelmästä saatu diaarinumero. Jos tässä diaarinumerokentässä on tieto, silloin alkuperäinen dokumentti on löydettävissä asiankäsittelyjärjestelmästä samalla diaarinumerolla." ma:indexed="true" ma:internalName="Diaarinumero">
      <xsd:simpleType>
        <xsd:restriction base="dms:Text">
          <xsd:maxLength value="255"/>
        </xsd:restriction>
      </xsd:simpleType>
    </xsd:element>
    <xsd:element name="h5218b789dcc4879ac7e2471126f729c" ma:index="18" nillable="true" ma:taxonomy="true" ma:internalName="h5218b789dcc4879ac7e2471126f729c" ma:taxonomyFieldName="Laatijaorganisaatio" ma:displayName="Laatijaorganisaatio" ma:default="" ma:fieldId="{15218b78-9dcc-4879-ac7e-2471126f729c}" ma:sspId="d2c86073-d20c-4242-97f1-555d65605501" ma:termSetId="3048278a-efee-4f89-97d2-3a09c7261644" ma:anchorId="00000000-0000-0000-0000-000000000000" ma:open="true" ma:isKeyword="false">
      <xsd:complexType>
        <xsd:sequence>
          <xsd:element ref="pc:Terms" minOccurs="0" maxOccurs="1"/>
        </xsd:sequence>
      </xsd:complexType>
    </xsd:element>
    <xsd:element name="cdf3ae8bf76741b5a3048f7f7f6eee61" ma:index="20" nillable="true" ma:taxonomy="true" ma:internalName="cdf3ae8bf76741b5a3048f7f7f6eee61" ma:taxonomyFieldName="Kohdevirastot" ma:displayName="Kohdevirastot" ma:default="" ma:fieldId="{cdf3ae8b-f767-41b5-a304-8f7f7f6eee61}" ma:taxonomyMulti="true" ma:sspId="d2c86073-d20c-4242-97f1-555d65605501" ma:termSetId="63820ef9-0d8b-440d-bb2a-a34f31636611" ma:anchorId="00000000-0000-0000-0000-000000000000" ma:open="false" ma:isKeyword="false">
      <xsd:complexType>
        <xsd:sequence>
          <xsd:element ref="pc:Terms" minOccurs="0" maxOccurs="1"/>
        </xsd:sequence>
      </xsd:complexType>
    </xsd:element>
    <xsd:element name="TaxCatchAll" ma:index="21" nillable="true" ma:displayName="Taxonomy Catch All Column" ma:hidden="true" ma:list="{82cdd2f2-290b-4248-98ce-8660527d5bf4}" ma:internalName="TaxCatchAll" ma:showField="CatchAllData" ma:web="8a640c05-48ea-4462-ae88-44cd5fd043dc">
      <xsd:complexType>
        <xsd:complexContent>
          <xsd:extension base="dms:MultiChoiceLookup">
            <xsd:sequence>
              <xsd:element name="Value" type="dms:Lookup" maxOccurs="unbounded" minOccurs="0" nillable="true"/>
            </xsd:sequence>
          </xsd:extension>
        </xsd:complexContent>
      </xsd:complexType>
    </xsd:element>
    <xsd:element name="ic4bbedd957942e9b7ae9016b7d801af" ma:index="22" nillable="true" ma:taxonomy="true" ma:internalName="ic4bbedd957942e9b7ae9016b7d801af" ma:taxonomyFieldName="Kohdepaikkakunnat" ma:displayName="Kohdepaikkakunnat" ma:default="" ma:fieldId="{2c4bbedd-9579-42e9-b7ae-9016b7d801af}" ma:taxonomyMulti="true" ma:sspId="d2c86073-d20c-4242-97f1-555d65605501" ma:termSetId="0dc2f29c-0234-492f-8714-dea2e1be5dcc" ma:anchorId="00000000-0000-0000-0000-000000000000" ma:open="false" ma:isKeyword="false">
      <xsd:complexType>
        <xsd:sequence>
          <xsd:element ref="pc:Terms" minOccurs="0" maxOccurs="1"/>
        </xsd:sequence>
      </xsd:complexType>
    </xsd:element>
    <xsd:element name="ha41659fa04643d0ac27d4c98155f03c" ma:index="23" nillable="true" ma:taxonomy="true" ma:internalName="ha41659fa04643d0ac27d4c98155f03c" ma:taxonomyFieldName="Sis_x00e4_lt_x00f6_aihe" ma:displayName="Sisältöaihe" ma:default="" ma:fieldId="{1a41659f-a046-43d0-ac27-d4c98155f03c}" ma:sspId="d2c86073-d20c-4242-97f1-555d65605501" ma:termSetId="908b95f9-7a2e-4422-b2f4-f82e2c0341e9" ma:anchorId="00000000-0000-0000-0000-000000000000" ma:open="false" ma:isKeyword="false">
      <xsd:complexType>
        <xsd:sequence>
          <xsd:element ref="pc:Terms" minOccurs="0" maxOccurs="1"/>
        </xsd:sequence>
      </xsd:complexType>
    </xsd:element>
    <xsd:element name="TaxCatchAllLabel" ma:index="24" nillable="true" ma:displayName="Taxonomy Catch All Column1" ma:hidden="true" ma:list="{82cdd2f2-290b-4248-98ce-8660527d5bf4}" ma:internalName="TaxCatchAllLabel" ma:readOnly="true" ma:showField="CatchAllDataLabel" ma:web="8a640c05-48ea-4462-ae88-44cd5fd043dc">
      <xsd:complexType>
        <xsd:complexContent>
          <xsd:extension base="dms:MultiChoiceLookup">
            <xsd:sequence>
              <xsd:element name="Value" type="dms:Lookup" maxOccurs="unbounded" minOccurs="0" nillable="true"/>
            </xsd:sequence>
          </xsd:extension>
        </xsd:complexContent>
      </xsd:complexType>
    </xsd:element>
    <xsd:element name="Projekti" ma:index="25" nillable="true" ma:displayName="Projekti" ma:description="Projektin nimi, lyhenne tai tunniste (esim. projektinumero). Jos käytetään projektin nimeä, kiinnitä huomiota oikeinkirjoitukseen, jotta Projekti-metatiedolla voidaan helposti hakea yhteen tietytyn projektiin liittyvät dokumentit." ma:internalName="Projekti">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Sisältölaji"/>
        <xsd:element ref="dc:title" minOccurs="0" maxOccurs="1" ma:index="1"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ha41659fa04643d0ac27d4c98155f03c xmlns="a90a8554-5475-4609-9feb-2f024996965b">
      <Terms xmlns="http://schemas.microsoft.com/office/infopath/2007/PartnerControls"/>
    </ha41659fa04643d0ac27d4c98155f03c>
    <Dokumentin_x0020_tila xmlns="a90a8554-5475-4609-9feb-2f024996965b" xsi:nil="true"/>
    <Diaarinumero xmlns="a90a8554-5475-4609-9feb-2f024996965b" xsi:nil="true"/>
    <Dokumenttityyppi xmlns="a90a8554-5475-4609-9feb-2f024996965b" xsi:nil="true"/>
    <TaxCatchAll xmlns="a90a8554-5475-4609-9feb-2f024996965b"/>
    <KEHALaatija xmlns="a90a8554-5475-4609-9feb-2f024996965b" xsi:nil="true"/>
    <h5218b789dcc4879ac7e2471126f729c xmlns="a90a8554-5475-4609-9feb-2f024996965b">
      <Terms xmlns="http://schemas.microsoft.com/office/infopath/2007/PartnerControls"/>
    </h5218b789dcc4879ac7e2471126f729c>
    <ic4bbedd957942e9b7ae9016b7d801af xmlns="a90a8554-5475-4609-9feb-2f024996965b">
      <Terms xmlns="http://schemas.microsoft.com/office/infopath/2007/PartnerControls"/>
    </ic4bbedd957942e9b7ae9016b7d801af>
    <Päiväys xmlns="a90a8554-5475-4609-9feb-2f024996965b" xsi:nil="true"/>
    <cdf3ae8bf76741b5a3048f7f7f6eee61 xmlns="a90a8554-5475-4609-9feb-2f024996965b">
      <Terms xmlns="http://schemas.microsoft.com/office/infopath/2007/PartnerControls"/>
    </cdf3ae8bf76741b5a3048f7f7f6eee61>
    <Projekti xmlns="a90a8554-5475-4609-9feb-2f024996965b" xsi:nil="true"/>
    <Lisatieto xmlns="a90a8554-5475-4609-9feb-2f024996965b" xsi:nil="true"/>
  </documentManagement>
</p:properties>
</file>

<file path=customXml/itemProps1.xml><?xml version="1.0" encoding="utf-8"?>
<ds:datastoreItem xmlns:ds="http://schemas.openxmlformats.org/officeDocument/2006/customXml" ds:itemID="{9FE0198C-A359-4224-B4DA-AA989617B7CC}">
  <ds:schemaRefs>
    <ds:schemaRef ds:uri="http://schemas.microsoft.com/sharepoint/v3/contenttype/forms"/>
  </ds:schemaRefs>
</ds:datastoreItem>
</file>

<file path=customXml/itemProps2.xml><?xml version="1.0" encoding="utf-8"?>
<ds:datastoreItem xmlns:ds="http://schemas.openxmlformats.org/officeDocument/2006/customXml" ds:itemID="{B4BB173D-E4C0-4E11-9168-8DB12E9F8F57}">
  <ds:schemaRefs>
    <ds:schemaRef ds:uri="Microsoft.SharePoint.Taxonomy.ContentTypeSync"/>
  </ds:schemaRefs>
</ds:datastoreItem>
</file>

<file path=customXml/itemProps3.xml><?xml version="1.0" encoding="utf-8"?>
<ds:datastoreItem xmlns:ds="http://schemas.openxmlformats.org/officeDocument/2006/customXml" ds:itemID="{81498273-474A-456C-9E7B-A79A26916B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0a8554-5475-4609-9feb-2f02499696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4D6212C-63F8-4B12-B419-AC1DDAF0A64D}">
  <ds:schemaRefs>
    <ds:schemaRef ds:uri="http://schemas.microsoft.com/office/2006/metadata/properties"/>
    <ds:schemaRef ds:uri="http://schemas.microsoft.com/office/infopath/2007/PartnerControls"/>
    <ds:schemaRef ds:uri="a90a8554-5475-4609-9feb-2f024996965b"/>
  </ds:schemaRefs>
</ds:datastoreItem>
</file>

<file path=docProps/app.xml><?xml version="1.0" encoding="utf-8"?>
<Properties xmlns="http://schemas.openxmlformats.org/officeDocument/2006/extended-properties" xmlns:vt="http://schemas.openxmlformats.org/officeDocument/2006/docPropsVTypes">
  <Template>Eures yleis ppt (1)</Template>
  <TotalTime>28</TotalTime>
  <Words>42</Words>
  <Application>Microsoft Office PowerPoint</Application>
  <PresentationFormat>Laajakuva</PresentationFormat>
  <Paragraphs>4</Paragraphs>
  <Slides>1</Slides>
  <Notes>0</Notes>
  <HiddenSlides>0</HiddenSlides>
  <MMClips>0</MMClips>
  <ScaleCrop>false</ScaleCrop>
  <HeadingPairs>
    <vt:vector size="6" baseType="variant">
      <vt:variant>
        <vt:lpstr>Käytetyt fontit</vt:lpstr>
      </vt:variant>
      <vt:variant>
        <vt:i4>3</vt:i4>
      </vt:variant>
      <vt:variant>
        <vt:lpstr>Teema</vt:lpstr>
      </vt:variant>
      <vt:variant>
        <vt:i4>4</vt:i4>
      </vt:variant>
      <vt:variant>
        <vt:lpstr>Dian otsikot</vt:lpstr>
      </vt:variant>
      <vt:variant>
        <vt:i4>1</vt:i4>
      </vt:variant>
    </vt:vector>
  </HeadingPairs>
  <TitlesOfParts>
    <vt:vector size="8" baseType="lpstr">
      <vt:lpstr>Arial</vt:lpstr>
      <vt:lpstr>Calibri</vt:lpstr>
      <vt:lpstr>Finlandica</vt:lpstr>
      <vt:lpstr>Kansidiat</vt:lpstr>
      <vt:lpstr>Sisältödiat</vt:lpstr>
      <vt:lpstr>Välilehtidiat</vt:lpstr>
      <vt:lpstr>Lopetus ja nostopallot</vt:lpstr>
      <vt:lpstr>Thank You for your attendance!   FINLAND WORKS 16.2.2022 EURES Finland EOJD TEAM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Minna Aalto</dc:creator>
  <cp:lastModifiedBy>Sievänen Aija (TET)</cp:lastModifiedBy>
  <cp:revision>18</cp:revision>
  <dcterms:created xsi:type="dcterms:W3CDTF">2021-06-24T07:38:20Z</dcterms:created>
  <dcterms:modified xsi:type="dcterms:W3CDTF">2022-02-02T13:02:08Z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0x01010040485BB5EA91409BADF540D1B0254D330400F416AB5F2BA92F469AD232BF29848FA9</vt:lpwstr>
  </property>
  <property fmtid="{D5CDD505-2E9C-101B-9397-08002B2CF9AE}" pid="3" name="Kohdepaikkakunnat">
    <vt:lpwstr/>
  </property>
  <property fmtid="{D5CDD505-2E9C-101B-9397-08002B2CF9AE}" pid="4" name="Laatijaorganisaatio">
    <vt:lpwstr/>
  </property>
  <property fmtid="{D5CDD505-2E9C-101B-9397-08002B2CF9AE}" pid="5" name="Kohdevirastot">
    <vt:lpwstr/>
  </property>
  <property fmtid="{D5CDD505-2E9C-101B-9397-08002B2CF9AE}" pid="6" name="Sisältöaihe">
    <vt:lpwstr/>
  </property>
</Properties>
</file>