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288" r:id="rId3"/>
    <p:sldId id="317" r:id="rId4"/>
    <p:sldId id="318" r:id="rId5"/>
    <p:sldId id="307" r:id="rId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240"/>
    <a:srgbClr val="BE1C71"/>
    <a:srgbClr val="C3B159"/>
    <a:srgbClr val="CCCC00"/>
    <a:srgbClr val="C0C1BF"/>
    <a:srgbClr val="DDDEDD"/>
    <a:srgbClr val="1A203A"/>
    <a:srgbClr val="FAC94E"/>
    <a:srgbClr val="D3D2C0"/>
    <a:srgbClr val="AC9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4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6147F5A8-C968-49B6-BD6C-C1F68CFA454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26512" y="2685143"/>
            <a:ext cx="4165600" cy="4172857"/>
          </a:xfrm>
          <a:custGeom>
            <a:avLst/>
            <a:gdLst>
              <a:gd name="connsiteX0" fmla="*/ 0 w 4165600"/>
              <a:gd name="connsiteY0" fmla="*/ 0 h 4172857"/>
              <a:gd name="connsiteX1" fmla="*/ 4165600 w 4165600"/>
              <a:gd name="connsiteY1" fmla="*/ 0 h 4172857"/>
              <a:gd name="connsiteX2" fmla="*/ 4165600 w 4165600"/>
              <a:gd name="connsiteY2" fmla="*/ 4172857 h 4172857"/>
              <a:gd name="connsiteX3" fmla="*/ 0 w 4165600"/>
              <a:gd name="connsiteY3" fmla="*/ 4172857 h 4172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65600" h="4172857">
                <a:moveTo>
                  <a:pt x="0" y="0"/>
                </a:moveTo>
                <a:lnTo>
                  <a:pt x="4165600" y="0"/>
                </a:lnTo>
                <a:lnTo>
                  <a:pt x="4165600" y="4172857"/>
                </a:lnTo>
                <a:lnTo>
                  <a:pt x="0" y="4172857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9502ACA4-814E-4FCD-9D6E-CB50E03CAA5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99888" y="0"/>
            <a:ext cx="4165600" cy="4172857"/>
          </a:xfrm>
          <a:custGeom>
            <a:avLst/>
            <a:gdLst>
              <a:gd name="connsiteX0" fmla="*/ 0 w 4165600"/>
              <a:gd name="connsiteY0" fmla="*/ 0 h 4172857"/>
              <a:gd name="connsiteX1" fmla="*/ 4165600 w 4165600"/>
              <a:gd name="connsiteY1" fmla="*/ 0 h 4172857"/>
              <a:gd name="connsiteX2" fmla="*/ 4165600 w 4165600"/>
              <a:gd name="connsiteY2" fmla="*/ 4172857 h 4172857"/>
              <a:gd name="connsiteX3" fmla="*/ 0 w 4165600"/>
              <a:gd name="connsiteY3" fmla="*/ 4172857 h 4172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65600" h="4172857">
                <a:moveTo>
                  <a:pt x="0" y="0"/>
                </a:moveTo>
                <a:lnTo>
                  <a:pt x="4165600" y="0"/>
                </a:lnTo>
                <a:lnTo>
                  <a:pt x="4165600" y="4172857"/>
                </a:lnTo>
                <a:lnTo>
                  <a:pt x="0" y="4172857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938678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FDFAAFCD-6088-4CDF-856D-C076695D151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62681" y="2430151"/>
            <a:ext cx="5511113" cy="3842951"/>
          </a:xfrm>
          <a:custGeom>
            <a:avLst/>
            <a:gdLst>
              <a:gd name="connsiteX0" fmla="*/ 0 w 5511113"/>
              <a:gd name="connsiteY0" fmla="*/ 0 h 3842951"/>
              <a:gd name="connsiteX1" fmla="*/ 5511113 w 5511113"/>
              <a:gd name="connsiteY1" fmla="*/ 0 h 3842951"/>
              <a:gd name="connsiteX2" fmla="*/ 5511113 w 5511113"/>
              <a:gd name="connsiteY2" fmla="*/ 3842951 h 3842951"/>
              <a:gd name="connsiteX3" fmla="*/ 0 w 5511113"/>
              <a:gd name="connsiteY3" fmla="*/ 3842951 h 3842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11113" h="3842951">
                <a:moveTo>
                  <a:pt x="0" y="0"/>
                </a:moveTo>
                <a:lnTo>
                  <a:pt x="5511113" y="0"/>
                </a:lnTo>
                <a:lnTo>
                  <a:pt x="5511113" y="3842951"/>
                </a:lnTo>
                <a:lnTo>
                  <a:pt x="0" y="3842951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409577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81AFC8A9-8AA0-458B-9E28-1390A1C4896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534508" y="0"/>
            <a:ext cx="5122984" cy="6858000"/>
          </a:xfrm>
          <a:custGeom>
            <a:avLst/>
            <a:gdLst>
              <a:gd name="connsiteX0" fmla="*/ 0 w 5122984"/>
              <a:gd name="connsiteY0" fmla="*/ 0 h 6858000"/>
              <a:gd name="connsiteX1" fmla="*/ 5122984 w 5122984"/>
              <a:gd name="connsiteY1" fmla="*/ 0 h 6858000"/>
              <a:gd name="connsiteX2" fmla="*/ 5122984 w 5122984"/>
              <a:gd name="connsiteY2" fmla="*/ 6858000 h 6858000"/>
              <a:gd name="connsiteX3" fmla="*/ 0 w 512298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2984" h="6858000">
                <a:moveTo>
                  <a:pt x="0" y="0"/>
                </a:moveTo>
                <a:lnTo>
                  <a:pt x="5122984" y="0"/>
                </a:lnTo>
                <a:lnTo>
                  <a:pt x="5122984" y="6858000"/>
                </a:lnTo>
                <a:lnTo>
                  <a:pt x="0" y="68580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430742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xmlns="" id="{0AC11C4A-BF71-4F97-8044-B967A3502AF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06509" y="337260"/>
            <a:ext cx="5511113" cy="4883414"/>
          </a:xfrm>
          <a:custGeom>
            <a:avLst/>
            <a:gdLst>
              <a:gd name="connsiteX0" fmla="*/ 0 w 5511113"/>
              <a:gd name="connsiteY0" fmla="*/ 0 h 3842951"/>
              <a:gd name="connsiteX1" fmla="*/ 5511113 w 5511113"/>
              <a:gd name="connsiteY1" fmla="*/ 0 h 3842951"/>
              <a:gd name="connsiteX2" fmla="*/ 5511113 w 5511113"/>
              <a:gd name="connsiteY2" fmla="*/ 3842951 h 3842951"/>
              <a:gd name="connsiteX3" fmla="*/ 0 w 5511113"/>
              <a:gd name="connsiteY3" fmla="*/ 3842951 h 3842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11113" h="3842951">
                <a:moveTo>
                  <a:pt x="0" y="0"/>
                </a:moveTo>
                <a:lnTo>
                  <a:pt x="5511113" y="0"/>
                </a:lnTo>
                <a:lnTo>
                  <a:pt x="5511113" y="3842951"/>
                </a:lnTo>
                <a:lnTo>
                  <a:pt x="0" y="3842951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xmlns="" id="{B682A9AF-D0A0-4AE2-936C-C17EEB334CE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69684" y="1343884"/>
            <a:ext cx="5511113" cy="4883414"/>
          </a:xfrm>
          <a:custGeom>
            <a:avLst/>
            <a:gdLst>
              <a:gd name="connsiteX0" fmla="*/ 0 w 5511113"/>
              <a:gd name="connsiteY0" fmla="*/ 0 h 3842951"/>
              <a:gd name="connsiteX1" fmla="*/ 5511113 w 5511113"/>
              <a:gd name="connsiteY1" fmla="*/ 0 h 3842951"/>
              <a:gd name="connsiteX2" fmla="*/ 5511113 w 5511113"/>
              <a:gd name="connsiteY2" fmla="*/ 3842951 h 3842951"/>
              <a:gd name="connsiteX3" fmla="*/ 0 w 5511113"/>
              <a:gd name="connsiteY3" fmla="*/ 3842951 h 3842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11113" h="3842951">
                <a:moveTo>
                  <a:pt x="0" y="0"/>
                </a:moveTo>
                <a:lnTo>
                  <a:pt x="5511113" y="0"/>
                </a:lnTo>
                <a:lnTo>
                  <a:pt x="5511113" y="3842951"/>
                </a:lnTo>
                <a:lnTo>
                  <a:pt x="0" y="3842951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3014452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9578A4B8-3FD1-4AB9-9600-BFEAC5549AF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965396"/>
            <a:ext cx="5162843" cy="4927209"/>
          </a:xfrm>
          <a:custGeom>
            <a:avLst/>
            <a:gdLst>
              <a:gd name="connsiteX0" fmla="*/ 0 w 5162843"/>
              <a:gd name="connsiteY0" fmla="*/ 0 h 4927209"/>
              <a:gd name="connsiteX1" fmla="*/ 5162843 w 5162843"/>
              <a:gd name="connsiteY1" fmla="*/ 0 h 4927209"/>
              <a:gd name="connsiteX2" fmla="*/ 5162843 w 5162843"/>
              <a:gd name="connsiteY2" fmla="*/ 4927209 h 4927209"/>
              <a:gd name="connsiteX3" fmla="*/ 0 w 5162843"/>
              <a:gd name="connsiteY3" fmla="*/ 4927209 h 4927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62843" h="4927209">
                <a:moveTo>
                  <a:pt x="0" y="0"/>
                </a:moveTo>
                <a:lnTo>
                  <a:pt x="5162843" y="0"/>
                </a:lnTo>
                <a:lnTo>
                  <a:pt x="5162843" y="4927209"/>
                </a:lnTo>
                <a:lnTo>
                  <a:pt x="0" y="4927209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821829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351D70B0-12DF-4D01-B6C2-A59DC41E763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8634" y="3794285"/>
            <a:ext cx="4656406" cy="3048000"/>
          </a:xfrm>
          <a:custGeom>
            <a:avLst/>
            <a:gdLst>
              <a:gd name="connsiteX0" fmla="*/ 0 w 4656406"/>
              <a:gd name="connsiteY0" fmla="*/ 0 h 3048000"/>
              <a:gd name="connsiteX1" fmla="*/ 4656406 w 4656406"/>
              <a:gd name="connsiteY1" fmla="*/ 0 h 3048000"/>
              <a:gd name="connsiteX2" fmla="*/ 4656406 w 4656406"/>
              <a:gd name="connsiteY2" fmla="*/ 3048000 h 3048000"/>
              <a:gd name="connsiteX3" fmla="*/ 0 w 4656406"/>
              <a:gd name="connsiteY3" fmla="*/ 304800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56406" h="3048000">
                <a:moveTo>
                  <a:pt x="0" y="0"/>
                </a:moveTo>
                <a:lnTo>
                  <a:pt x="4656406" y="0"/>
                </a:lnTo>
                <a:lnTo>
                  <a:pt x="4656406" y="3048000"/>
                </a:lnTo>
                <a:lnTo>
                  <a:pt x="0" y="30480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C3A897E6-59CB-4D70-9411-B8418B37134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3723" y="0"/>
            <a:ext cx="4656406" cy="4389120"/>
          </a:xfrm>
          <a:custGeom>
            <a:avLst/>
            <a:gdLst>
              <a:gd name="connsiteX0" fmla="*/ 0 w 4656406"/>
              <a:gd name="connsiteY0" fmla="*/ 0 h 4389120"/>
              <a:gd name="connsiteX1" fmla="*/ 4656406 w 4656406"/>
              <a:gd name="connsiteY1" fmla="*/ 0 h 4389120"/>
              <a:gd name="connsiteX2" fmla="*/ 4656406 w 4656406"/>
              <a:gd name="connsiteY2" fmla="*/ 4389120 h 4389120"/>
              <a:gd name="connsiteX3" fmla="*/ 0 w 4656406"/>
              <a:gd name="connsiteY3" fmla="*/ 4389120 h 438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56406" h="4389120">
                <a:moveTo>
                  <a:pt x="0" y="0"/>
                </a:moveTo>
                <a:lnTo>
                  <a:pt x="4656406" y="0"/>
                </a:lnTo>
                <a:lnTo>
                  <a:pt x="4656406" y="4389120"/>
                </a:lnTo>
                <a:lnTo>
                  <a:pt x="0" y="438912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4232660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18CBE227-C6F4-41A1-BA58-E9AF877CBA7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719754" y="0"/>
            <a:ext cx="6752492" cy="3429000"/>
          </a:xfrm>
          <a:custGeom>
            <a:avLst/>
            <a:gdLst>
              <a:gd name="connsiteX0" fmla="*/ 0 w 6752492"/>
              <a:gd name="connsiteY0" fmla="*/ 0 h 3429000"/>
              <a:gd name="connsiteX1" fmla="*/ 6752492 w 6752492"/>
              <a:gd name="connsiteY1" fmla="*/ 0 h 3429000"/>
              <a:gd name="connsiteX2" fmla="*/ 6752492 w 6752492"/>
              <a:gd name="connsiteY2" fmla="*/ 3429000 h 3429000"/>
              <a:gd name="connsiteX3" fmla="*/ 0 w 6752492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52492" h="3429000">
                <a:moveTo>
                  <a:pt x="0" y="0"/>
                </a:moveTo>
                <a:lnTo>
                  <a:pt x="6752492" y="0"/>
                </a:lnTo>
                <a:lnTo>
                  <a:pt x="6752492" y="3429000"/>
                </a:lnTo>
                <a:lnTo>
                  <a:pt x="0" y="34290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3129159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600D79A3-63DA-4761-8FA1-F5292B7B3C6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28468" y="787791"/>
            <a:ext cx="5617698" cy="5282418"/>
          </a:xfrm>
          <a:custGeom>
            <a:avLst/>
            <a:gdLst>
              <a:gd name="connsiteX0" fmla="*/ 0 w 5617698"/>
              <a:gd name="connsiteY0" fmla="*/ 0 h 5282418"/>
              <a:gd name="connsiteX1" fmla="*/ 5617698 w 5617698"/>
              <a:gd name="connsiteY1" fmla="*/ 0 h 5282418"/>
              <a:gd name="connsiteX2" fmla="*/ 5617698 w 5617698"/>
              <a:gd name="connsiteY2" fmla="*/ 5282418 h 5282418"/>
              <a:gd name="connsiteX3" fmla="*/ 0 w 5617698"/>
              <a:gd name="connsiteY3" fmla="*/ 5282418 h 5282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17698" h="5282418">
                <a:moveTo>
                  <a:pt x="0" y="0"/>
                </a:moveTo>
                <a:lnTo>
                  <a:pt x="5617698" y="0"/>
                </a:lnTo>
                <a:lnTo>
                  <a:pt x="5617698" y="5282418"/>
                </a:lnTo>
                <a:lnTo>
                  <a:pt x="0" y="5282418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557850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B6E54AF3-F0E9-496B-B798-F7FD7E6B9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338649" y="3678235"/>
            <a:ext cx="3432517" cy="3179765"/>
          </a:xfrm>
          <a:custGeom>
            <a:avLst/>
            <a:gdLst>
              <a:gd name="connsiteX0" fmla="*/ 0 w 3432517"/>
              <a:gd name="connsiteY0" fmla="*/ 0 h 3179765"/>
              <a:gd name="connsiteX1" fmla="*/ 3432517 w 3432517"/>
              <a:gd name="connsiteY1" fmla="*/ 0 h 3179765"/>
              <a:gd name="connsiteX2" fmla="*/ 3432517 w 3432517"/>
              <a:gd name="connsiteY2" fmla="*/ 3179765 h 3179765"/>
              <a:gd name="connsiteX3" fmla="*/ 0 w 3432517"/>
              <a:gd name="connsiteY3" fmla="*/ 3179765 h 3179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2517" h="3179765">
                <a:moveTo>
                  <a:pt x="0" y="0"/>
                </a:moveTo>
                <a:lnTo>
                  <a:pt x="3432517" y="0"/>
                </a:lnTo>
                <a:lnTo>
                  <a:pt x="3432517" y="3179765"/>
                </a:lnTo>
                <a:lnTo>
                  <a:pt x="0" y="3179765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22BB4485-66A0-4996-9F8B-9A600676F67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426914" y="1"/>
            <a:ext cx="3432517" cy="3179765"/>
          </a:xfrm>
          <a:custGeom>
            <a:avLst/>
            <a:gdLst>
              <a:gd name="connsiteX0" fmla="*/ 0 w 3432517"/>
              <a:gd name="connsiteY0" fmla="*/ 0 h 3179765"/>
              <a:gd name="connsiteX1" fmla="*/ 3432517 w 3432517"/>
              <a:gd name="connsiteY1" fmla="*/ 0 h 3179765"/>
              <a:gd name="connsiteX2" fmla="*/ 3432517 w 3432517"/>
              <a:gd name="connsiteY2" fmla="*/ 3179765 h 3179765"/>
              <a:gd name="connsiteX3" fmla="*/ 0 w 3432517"/>
              <a:gd name="connsiteY3" fmla="*/ 3179765 h 3179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2517" h="3179765">
                <a:moveTo>
                  <a:pt x="0" y="0"/>
                </a:moveTo>
                <a:lnTo>
                  <a:pt x="3432517" y="0"/>
                </a:lnTo>
                <a:lnTo>
                  <a:pt x="3432517" y="3179765"/>
                </a:lnTo>
                <a:lnTo>
                  <a:pt x="0" y="3179765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2424587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A96935AD-F753-4201-A60B-03184FEFE72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" y="655638"/>
            <a:ext cx="4668837" cy="2955925"/>
          </a:xfrm>
          <a:custGeom>
            <a:avLst/>
            <a:gdLst>
              <a:gd name="connsiteX0" fmla="*/ 0 w 3432517"/>
              <a:gd name="connsiteY0" fmla="*/ 0 h 3179765"/>
              <a:gd name="connsiteX1" fmla="*/ 3432517 w 3432517"/>
              <a:gd name="connsiteY1" fmla="*/ 0 h 3179765"/>
              <a:gd name="connsiteX2" fmla="*/ 3432517 w 3432517"/>
              <a:gd name="connsiteY2" fmla="*/ 3179765 h 3179765"/>
              <a:gd name="connsiteX3" fmla="*/ 0 w 3432517"/>
              <a:gd name="connsiteY3" fmla="*/ 3179765 h 3179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2517" h="3179765">
                <a:moveTo>
                  <a:pt x="0" y="0"/>
                </a:moveTo>
                <a:lnTo>
                  <a:pt x="3432517" y="0"/>
                </a:lnTo>
                <a:lnTo>
                  <a:pt x="3432517" y="3179765"/>
                </a:lnTo>
                <a:lnTo>
                  <a:pt x="0" y="3179765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7C1D1394-7A44-46FB-B8DC-040599D3065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053263" y="3222625"/>
            <a:ext cx="4668837" cy="2955925"/>
          </a:xfrm>
          <a:custGeom>
            <a:avLst/>
            <a:gdLst>
              <a:gd name="connsiteX0" fmla="*/ 0 w 3432517"/>
              <a:gd name="connsiteY0" fmla="*/ 0 h 3179765"/>
              <a:gd name="connsiteX1" fmla="*/ 3432517 w 3432517"/>
              <a:gd name="connsiteY1" fmla="*/ 0 h 3179765"/>
              <a:gd name="connsiteX2" fmla="*/ 3432517 w 3432517"/>
              <a:gd name="connsiteY2" fmla="*/ 3179765 h 3179765"/>
              <a:gd name="connsiteX3" fmla="*/ 0 w 3432517"/>
              <a:gd name="connsiteY3" fmla="*/ 3179765 h 3179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2517" h="3179765">
                <a:moveTo>
                  <a:pt x="0" y="0"/>
                </a:moveTo>
                <a:lnTo>
                  <a:pt x="3432517" y="0"/>
                </a:lnTo>
                <a:lnTo>
                  <a:pt x="3432517" y="3179765"/>
                </a:lnTo>
                <a:lnTo>
                  <a:pt x="0" y="3179765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3536844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01B2EA9B-0FB3-4615-9DC2-235A3E63F77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" y="3273572"/>
            <a:ext cx="4668837" cy="2955925"/>
          </a:xfrm>
          <a:custGeom>
            <a:avLst/>
            <a:gdLst>
              <a:gd name="connsiteX0" fmla="*/ 0 w 3432517"/>
              <a:gd name="connsiteY0" fmla="*/ 0 h 3179765"/>
              <a:gd name="connsiteX1" fmla="*/ 3432517 w 3432517"/>
              <a:gd name="connsiteY1" fmla="*/ 0 h 3179765"/>
              <a:gd name="connsiteX2" fmla="*/ 3432517 w 3432517"/>
              <a:gd name="connsiteY2" fmla="*/ 3179765 h 3179765"/>
              <a:gd name="connsiteX3" fmla="*/ 0 w 3432517"/>
              <a:gd name="connsiteY3" fmla="*/ 3179765 h 3179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2517" h="3179765">
                <a:moveTo>
                  <a:pt x="0" y="0"/>
                </a:moveTo>
                <a:lnTo>
                  <a:pt x="3432517" y="0"/>
                </a:lnTo>
                <a:lnTo>
                  <a:pt x="3432517" y="3179765"/>
                </a:lnTo>
                <a:lnTo>
                  <a:pt x="0" y="3179765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CE125D6F-0DF9-467E-8E99-E4C98200600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053263" y="629743"/>
            <a:ext cx="4668837" cy="2955925"/>
          </a:xfrm>
          <a:custGeom>
            <a:avLst/>
            <a:gdLst>
              <a:gd name="connsiteX0" fmla="*/ 0 w 3432517"/>
              <a:gd name="connsiteY0" fmla="*/ 0 h 3179765"/>
              <a:gd name="connsiteX1" fmla="*/ 3432517 w 3432517"/>
              <a:gd name="connsiteY1" fmla="*/ 0 h 3179765"/>
              <a:gd name="connsiteX2" fmla="*/ 3432517 w 3432517"/>
              <a:gd name="connsiteY2" fmla="*/ 3179765 h 3179765"/>
              <a:gd name="connsiteX3" fmla="*/ 0 w 3432517"/>
              <a:gd name="connsiteY3" fmla="*/ 3179765 h 3179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2517" h="3179765">
                <a:moveTo>
                  <a:pt x="0" y="0"/>
                </a:moveTo>
                <a:lnTo>
                  <a:pt x="3432517" y="0"/>
                </a:lnTo>
                <a:lnTo>
                  <a:pt x="3432517" y="3179765"/>
                </a:lnTo>
                <a:lnTo>
                  <a:pt x="0" y="3179765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39553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80D539D2-C789-4BAF-93B7-6460AA864D4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855528" y="2290742"/>
            <a:ext cx="3848925" cy="4034972"/>
          </a:xfrm>
          <a:custGeom>
            <a:avLst/>
            <a:gdLst>
              <a:gd name="connsiteX0" fmla="*/ 0 w 3848925"/>
              <a:gd name="connsiteY0" fmla="*/ 0 h 4034972"/>
              <a:gd name="connsiteX1" fmla="*/ 3848925 w 3848925"/>
              <a:gd name="connsiteY1" fmla="*/ 0 h 4034972"/>
              <a:gd name="connsiteX2" fmla="*/ 3848925 w 3848925"/>
              <a:gd name="connsiteY2" fmla="*/ 4034972 h 4034972"/>
              <a:gd name="connsiteX3" fmla="*/ 0 w 3848925"/>
              <a:gd name="connsiteY3" fmla="*/ 4034972 h 4034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8925" h="4034972">
                <a:moveTo>
                  <a:pt x="0" y="0"/>
                </a:moveTo>
                <a:lnTo>
                  <a:pt x="3848925" y="0"/>
                </a:lnTo>
                <a:lnTo>
                  <a:pt x="3848925" y="4034972"/>
                </a:lnTo>
                <a:lnTo>
                  <a:pt x="0" y="4034972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0A59F104-7289-4D28-9A34-0DAE21D3DCD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523672" y="558924"/>
            <a:ext cx="3848925" cy="4034972"/>
          </a:xfrm>
          <a:custGeom>
            <a:avLst/>
            <a:gdLst>
              <a:gd name="connsiteX0" fmla="*/ 0 w 3848925"/>
              <a:gd name="connsiteY0" fmla="*/ 0 h 4034972"/>
              <a:gd name="connsiteX1" fmla="*/ 3848925 w 3848925"/>
              <a:gd name="connsiteY1" fmla="*/ 0 h 4034972"/>
              <a:gd name="connsiteX2" fmla="*/ 3848925 w 3848925"/>
              <a:gd name="connsiteY2" fmla="*/ 4034972 h 4034972"/>
              <a:gd name="connsiteX3" fmla="*/ 0 w 3848925"/>
              <a:gd name="connsiteY3" fmla="*/ 4034972 h 4034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8925" h="4034972">
                <a:moveTo>
                  <a:pt x="0" y="0"/>
                </a:moveTo>
                <a:lnTo>
                  <a:pt x="3848925" y="0"/>
                </a:lnTo>
                <a:lnTo>
                  <a:pt x="3848925" y="4034972"/>
                </a:lnTo>
                <a:lnTo>
                  <a:pt x="0" y="4034972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591189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3C162AE3-2242-44AE-BC85-B8990792CDC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12825" y="1052513"/>
            <a:ext cx="3808413" cy="4246562"/>
          </a:xfrm>
          <a:custGeom>
            <a:avLst/>
            <a:gdLst>
              <a:gd name="connsiteX0" fmla="*/ 0 w 3808413"/>
              <a:gd name="connsiteY0" fmla="*/ 0 h 4246562"/>
              <a:gd name="connsiteX1" fmla="*/ 3808413 w 3808413"/>
              <a:gd name="connsiteY1" fmla="*/ 0 h 4246562"/>
              <a:gd name="connsiteX2" fmla="*/ 3808413 w 3808413"/>
              <a:gd name="connsiteY2" fmla="*/ 4246562 h 4246562"/>
              <a:gd name="connsiteX3" fmla="*/ 0 w 3808413"/>
              <a:gd name="connsiteY3" fmla="*/ 4246562 h 4246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08413" h="4246562">
                <a:moveTo>
                  <a:pt x="0" y="0"/>
                </a:moveTo>
                <a:lnTo>
                  <a:pt x="3808413" y="0"/>
                </a:lnTo>
                <a:lnTo>
                  <a:pt x="3808413" y="4246562"/>
                </a:lnTo>
                <a:lnTo>
                  <a:pt x="0" y="4246562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4928598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6E5530F2-2599-49B4-B904-D5CAB2879AE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97834" y="1297745"/>
            <a:ext cx="9594166" cy="4262510"/>
          </a:xfrm>
          <a:custGeom>
            <a:avLst/>
            <a:gdLst>
              <a:gd name="connsiteX0" fmla="*/ 0 w 9594166"/>
              <a:gd name="connsiteY0" fmla="*/ 0 h 4262510"/>
              <a:gd name="connsiteX1" fmla="*/ 9594166 w 9594166"/>
              <a:gd name="connsiteY1" fmla="*/ 0 h 4262510"/>
              <a:gd name="connsiteX2" fmla="*/ 9594166 w 9594166"/>
              <a:gd name="connsiteY2" fmla="*/ 4262510 h 4262510"/>
              <a:gd name="connsiteX3" fmla="*/ 0 w 9594166"/>
              <a:gd name="connsiteY3" fmla="*/ 4262510 h 4262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94166" h="4262510">
                <a:moveTo>
                  <a:pt x="0" y="0"/>
                </a:moveTo>
                <a:lnTo>
                  <a:pt x="9594166" y="0"/>
                </a:lnTo>
                <a:lnTo>
                  <a:pt x="9594166" y="4262510"/>
                </a:lnTo>
                <a:lnTo>
                  <a:pt x="0" y="426251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855205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C5F698C9-9C5F-4E8B-B396-C72A5E25098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78090" y="0"/>
            <a:ext cx="4344538" cy="6858000"/>
          </a:xfrm>
          <a:custGeom>
            <a:avLst/>
            <a:gdLst>
              <a:gd name="connsiteX0" fmla="*/ 0 w 4572000"/>
              <a:gd name="connsiteY0" fmla="*/ 0 h 6096000"/>
              <a:gd name="connsiteX1" fmla="*/ 4572000 w 4572000"/>
              <a:gd name="connsiteY1" fmla="*/ 0 h 6096000"/>
              <a:gd name="connsiteX2" fmla="*/ 4572000 w 4572000"/>
              <a:gd name="connsiteY2" fmla="*/ 6096000 h 6096000"/>
              <a:gd name="connsiteX3" fmla="*/ 0 w 4572000"/>
              <a:gd name="connsiteY3" fmla="*/ 609600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0" h="6096000">
                <a:moveTo>
                  <a:pt x="0" y="0"/>
                </a:moveTo>
                <a:lnTo>
                  <a:pt x="4572000" y="0"/>
                </a:lnTo>
                <a:lnTo>
                  <a:pt x="4572000" y="6096000"/>
                </a:lnTo>
                <a:lnTo>
                  <a:pt x="0" y="60960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31069263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FB03FAC2-9C0F-4D50-A58B-27B344D14C3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00801" y="0"/>
            <a:ext cx="4675163" cy="2820572"/>
          </a:xfrm>
          <a:custGeom>
            <a:avLst/>
            <a:gdLst>
              <a:gd name="connsiteX0" fmla="*/ 0 w 4675163"/>
              <a:gd name="connsiteY0" fmla="*/ 0 h 2820572"/>
              <a:gd name="connsiteX1" fmla="*/ 4675163 w 4675163"/>
              <a:gd name="connsiteY1" fmla="*/ 0 h 2820572"/>
              <a:gd name="connsiteX2" fmla="*/ 4675163 w 4675163"/>
              <a:gd name="connsiteY2" fmla="*/ 2820572 h 2820572"/>
              <a:gd name="connsiteX3" fmla="*/ 0 w 4675163"/>
              <a:gd name="connsiteY3" fmla="*/ 2820572 h 2820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75163" h="2820572">
                <a:moveTo>
                  <a:pt x="0" y="0"/>
                </a:moveTo>
                <a:lnTo>
                  <a:pt x="4675163" y="0"/>
                </a:lnTo>
                <a:lnTo>
                  <a:pt x="4675163" y="2820572"/>
                </a:lnTo>
                <a:lnTo>
                  <a:pt x="0" y="2820572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  <a:r>
              <a:rPr lang="en-US" dirty="0"/>
              <a:t>'</a:t>
            </a:r>
            <a:endParaRPr lang="id-ID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75F62B94-6448-42DF-B631-12936C95EF1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00801" y="4037428"/>
            <a:ext cx="4675163" cy="2904978"/>
          </a:xfrm>
          <a:custGeom>
            <a:avLst/>
            <a:gdLst>
              <a:gd name="connsiteX0" fmla="*/ 0 w 4675163"/>
              <a:gd name="connsiteY0" fmla="*/ 0 h 2904978"/>
              <a:gd name="connsiteX1" fmla="*/ 4675163 w 4675163"/>
              <a:gd name="connsiteY1" fmla="*/ 0 h 2904978"/>
              <a:gd name="connsiteX2" fmla="*/ 4675163 w 4675163"/>
              <a:gd name="connsiteY2" fmla="*/ 2904978 h 2904978"/>
              <a:gd name="connsiteX3" fmla="*/ 0 w 4675163"/>
              <a:gd name="connsiteY3" fmla="*/ 2904978 h 2904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75163" h="2904978">
                <a:moveTo>
                  <a:pt x="0" y="0"/>
                </a:moveTo>
                <a:lnTo>
                  <a:pt x="4675163" y="0"/>
                </a:lnTo>
                <a:lnTo>
                  <a:pt x="4675163" y="2904978"/>
                </a:lnTo>
                <a:lnTo>
                  <a:pt x="0" y="2904978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0DD8E050-763E-4478-AA9C-352A81D48B6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420838" y="0"/>
            <a:ext cx="4675163" cy="5036234"/>
          </a:xfrm>
          <a:custGeom>
            <a:avLst/>
            <a:gdLst>
              <a:gd name="connsiteX0" fmla="*/ 0 w 4675163"/>
              <a:gd name="connsiteY0" fmla="*/ 0 h 5036234"/>
              <a:gd name="connsiteX1" fmla="*/ 4675163 w 4675163"/>
              <a:gd name="connsiteY1" fmla="*/ 0 h 5036234"/>
              <a:gd name="connsiteX2" fmla="*/ 4675163 w 4675163"/>
              <a:gd name="connsiteY2" fmla="*/ 5036234 h 5036234"/>
              <a:gd name="connsiteX3" fmla="*/ 0 w 4675163"/>
              <a:gd name="connsiteY3" fmla="*/ 5036234 h 5036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75163" h="5036234">
                <a:moveTo>
                  <a:pt x="0" y="0"/>
                </a:moveTo>
                <a:lnTo>
                  <a:pt x="4675163" y="0"/>
                </a:lnTo>
                <a:lnTo>
                  <a:pt x="4675163" y="5036234"/>
                </a:lnTo>
                <a:lnTo>
                  <a:pt x="0" y="5036234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4036724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315B50B2-50EF-4328-9440-BC95E044748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78302" y="773723"/>
            <a:ext cx="5261316" cy="3981157"/>
          </a:xfrm>
          <a:custGeom>
            <a:avLst/>
            <a:gdLst>
              <a:gd name="connsiteX0" fmla="*/ 0 w 5261316"/>
              <a:gd name="connsiteY0" fmla="*/ 0 h 3981157"/>
              <a:gd name="connsiteX1" fmla="*/ 5261316 w 5261316"/>
              <a:gd name="connsiteY1" fmla="*/ 0 h 3981157"/>
              <a:gd name="connsiteX2" fmla="*/ 5261316 w 5261316"/>
              <a:gd name="connsiteY2" fmla="*/ 3981157 h 3981157"/>
              <a:gd name="connsiteX3" fmla="*/ 0 w 5261316"/>
              <a:gd name="connsiteY3" fmla="*/ 3981157 h 3981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61316" h="3981157">
                <a:moveTo>
                  <a:pt x="0" y="0"/>
                </a:moveTo>
                <a:lnTo>
                  <a:pt x="5261316" y="0"/>
                </a:lnTo>
                <a:lnTo>
                  <a:pt x="5261316" y="3981157"/>
                </a:lnTo>
                <a:lnTo>
                  <a:pt x="0" y="3981157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63656A02-F78A-469E-BC78-B6D86FAA493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52383" y="773722"/>
            <a:ext cx="5261316" cy="3981157"/>
          </a:xfrm>
          <a:custGeom>
            <a:avLst/>
            <a:gdLst>
              <a:gd name="connsiteX0" fmla="*/ 0 w 5261316"/>
              <a:gd name="connsiteY0" fmla="*/ 0 h 3981157"/>
              <a:gd name="connsiteX1" fmla="*/ 5261316 w 5261316"/>
              <a:gd name="connsiteY1" fmla="*/ 0 h 3981157"/>
              <a:gd name="connsiteX2" fmla="*/ 5261316 w 5261316"/>
              <a:gd name="connsiteY2" fmla="*/ 3981157 h 3981157"/>
              <a:gd name="connsiteX3" fmla="*/ 0 w 5261316"/>
              <a:gd name="connsiteY3" fmla="*/ 3981157 h 3981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61316" h="3981157">
                <a:moveTo>
                  <a:pt x="0" y="0"/>
                </a:moveTo>
                <a:lnTo>
                  <a:pt x="5261316" y="0"/>
                </a:lnTo>
                <a:lnTo>
                  <a:pt x="5261316" y="3981157"/>
                </a:lnTo>
                <a:lnTo>
                  <a:pt x="0" y="3981157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9313155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9F5BA60E-30BE-4F58-B23D-573EA489C70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79658" y="0"/>
            <a:ext cx="3812343" cy="6857997"/>
          </a:xfrm>
          <a:custGeom>
            <a:avLst/>
            <a:gdLst>
              <a:gd name="connsiteX0" fmla="*/ 0 w 3812343"/>
              <a:gd name="connsiteY0" fmla="*/ 0 h 6857997"/>
              <a:gd name="connsiteX1" fmla="*/ 3812343 w 3812343"/>
              <a:gd name="connsiteY1" fmla="*/ 0 h 6857997"/>
              <a:gd name="connsiteX2" fmla="*/ 3812343 w 3812343"/>
              <a:gd name="connsiteY2" fmla="*/ 6857997 h 6857997"/>
              <a:gd name="connsiteX3" fmla="*/ 0 w 3812343"/>
              <a:gd name="connsiteY3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2343" h="6857997">
                <a:moveTo>
                  <a:pt x="0" y="0"/>
                </a:moveTo>
                <a:lnTo>
                  <a:pt x="3812343" y="0"/>
                </a:lnTo>
                <a:lnTo>
                  <a:pt x="3812343" y="6857997"/>
                </a:lnTo>
                <a:lnTo>
                  <a:pt x="0" y="6857997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CE930A97-6CC8-44EA-9179-B560FD4CFFB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3812344" cy="3242603"/>
          </a:xfrm>
          <a:custGeom>
            <a:avLst/>
            <a:gdLst>
              <a:gd name="connsiteX0" fmla="*/ 0 w 3812344"/>
              <a:gd name="connsiteY0" fmla="*/ 0 h 3242603"/>
              <a:gd name="connsiteX1" fmla="*/ 3812344 w 3812344"/>
              <a:gd name="connsiteY1" fmla="*/ 0 h 3242603"/>
              <a:gd name="connsiteX2" fmla="*/ 3812344 w 3812344"/>
              <a:gd name="connsiteY2" fmla="*/ 3242603 h 3242603"/>
              <a:gd name="connsiteX3" fmla="*/ 0 w 3812344"/>
              <a:gd name="connsiteY3" fmla="*/ 3242603 h 3242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2344" h="3242603">
                <a:moveTo>
                  <a:pt x="0" y="0"/>
                </a:moveTo>
                <a:lnTo>
                  <a:pt x="3812344" y="0"/>
                </a:lnTo>
                <a:lnTo>
                  <a:pt x="3812344" y="3242603"/>
                </a:lnTo>
                <a:lnTo>
                  <a:pt x="0" y="3242603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1D91ECCD-B131-40AA-A62A-30EB8939E69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" y="3615395"/>
            <a:ext cx="3812343" cy="3242603"/>
          </a:xfrm>
          <a:custGeom>
            <a:avLst/>
            <a:gdLst>
              <a:gd name="connsiteX0" fmla="*/ 0 w 3812343"/>
              <a:gd name="connsiteY0" fmla="*/ 0 h 3242603"/>
              <a:gd name="connsiteX1" fmla="*/ 3812343 w 3812343"/>
              <a:gd name="connsiteY1" fmla="*/ 0 h 3242603"/>
              <a:gd name="connsiteX2" fmla="*/ 3812343 w 3812343"/>
              <a:gd name="connsiteY2" fmla="*/ 3242603 h 3242603"/>
              <a:gd name="connsiteX3" fmla="*/ 0 w 3812343"/>
              <a:gd name="connsiteY3" fmla="*/ 3242603 h 3242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2343" h="3242603">
                <a:moveTo>
                  <a:pt x="0" y="0"/>
                </a:moveTo>
                <a:lnTo>
                  <a:pt x="3812343" y="0"/>
                </a:lnTo>
                <a:lnTo>
                  <a:pt x="3812343" y="3242603"/>
                </a:lnTo>
                <a:lnTo>
                  <a:pt x="0" y="3242603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647350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4376A3A3-8ADC-4A38-B994-BCE5839ECE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14535" y="-3518"/>
            <a:ext cx="4332849" cy="4195690"/>
          </a:xfrm>
          <a:custGeom>
            <a:avLst/>
            <a:gdLst>
              <a:gd name="connsiteX0" fmla="*/ 0 w 4332849"/>
              <a:gd name="connsiteY0" fmla="*/ 0 h 4195690"/>
              <a:gd name="connsiteX1" fmla="*/ 4332849 w 4332849"/>
              <a:gd name="connsiteY1" fmla="*/ 0 h 4195690"/>
              <a:gd name="connsiteX2" fmla="*/ 4332849 w 4332849"/>
              <a:gd name="connsiteY2" fmla="*/ 4195690 h 4195690"/>
              <a:gd name="connsiteX3" fmla="*/ 0 w 4332849"/>
              <a:gd name="connsiteY3" fmla="*/ 4195690 h 4195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849" h="4195690">
                <a:moveTo>
                  <a:pt x="0" y="0"/>
                </a:moveTo>
                <a:lnTo>
                  <a:pt x="4332849" y="0"/>
                </a:lnTo>
                <a:lnTo>
                  <a:pt x="4332849" y="4195690"/>
                </a:lnTo>
                <a:lnTo>
                  <a:pt x="0" y="419569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BE5B49D3-145E-4F12-B9C7-AFA3B6AB091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14400" y="0"/>
            <a:ext cx="4332849" cy="3587262"/>
          </a:xfrm>
          <a:custGeom>
            <a:avLst/>
            <a:gdLst>
              <a:gd name="connsiteX0" fmla="*/ 0 w 4332849"/>
              <a:gd name="connsiteY0" fmla="*/ 0 h 3587262"/>
              <a:gd name="connsiteX1" fmla="*/ 4332849 w 4332849"/>
              <a:gd name="connsiteY1" fmla="*/ 0 h 3587262"/>
              <a:gd name="connsiteX2" fmla="*/ 4332849 w 4332849"/>
              <a:gd name="connsiteY2" fmla="*/ 3587262 h 3587262"/>
              <a:gd name="connsiteX3" fmla="*/ 0 w 4332849"/>
              <a:gd name="connsiteY3" fmla="*/ 3587262 h 3587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849" h="3587262">
                <a:moveTo>
                  <a:pt x="0" y="0"/>
                </a:moveTo>
                <a:lnTo>
                  <a:pt x="4332849" y="0"/>
                </a:lnTo>
                <a:lnTo>
                  <a:pt x="4332849" y="3587262"/>
                </a:lnTo>
                <a:lnTo>
                  <a:pt x="0" y="3587262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xmlns="" id="{AB68121B-A240-434D-87C6-55C607E7869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514534" y="4501663"/>
            <a:ext cx="4332849" cy="2356336"/>
          </a:xfrm>
          <a:custGeom>
            <a:avLst/>
            <a:gdLst>
              <a:gd name="connsiteX0" fmla="*/ 0 w 4332849"/>
              <a:gd name="connsiteY0" fmla="*/ 0 h 2356336"/>
              <a:gd name="connsiteX1" fmla="*/ 4332849 w 4332849"/>
              <a:gd name="connsiteY1" fmla="*/ 0 h 2356336"/>
              <a:gd name="connsiteX2" fmla="*/ 4332849 w 4332849"/>
              <a:gd name="connsiteY2" fmla="*/ 2356336 h 2356336"/>
              <a:gd name="connsiteX3" fmla="*/ 0 w 4332849"/>
              <a:gd name="connsiteY3" fmla="*/ 2356336 h 2356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849" h="2356336">
                <a:moveTo>
                  <a:pt x="0" y="0"/>
                </a:moveTo>
                <a:lnTo>
                  <a:pt x="4332849" y="0"/>
                </a:lnTo>
                <a:lnTo>
                  <a:pt x="4332849" y="2356336"/>
                </a:lnTo>
                <a:lnTo>
                  <a:pt x="0" y="2356336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64DA421E-79B8-4170-961F-692ACEA4612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14400" y="3896750"/>
            <a:ext cx="4332849" cy="2961249"/>
          </a:xfrm>
          <a:custGeom>
            <a:avLst/>
            <a:gdLst>
              <a:gd name="connsiteX0" fmla="*/ 0 w 4332849"/>
              <a:gd name="connsiteY0" fmla="*/ 0 h 2961249"/>
              <a:gd name="connsiteX1" fmla="*/ 4332849 w 4332849"/>
              <a:gd name="connsiteY1" fmla="*/ 0 h 2961249"/>
              <a:gd name="connsiteX2" fmla="*/ 4332849 w 4332849"/>
              <a:gd name="connsiteY2" fmla="*/ 2961249 h 2961249"/>
              <a:gd name="connsiteX3" fmla="*/ 0 w 4332849"/>
              <a:gd name="connsiteY3" fmla="*/ 2961249 h 2961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849" h="2961249">
                <a:moveTo>
                  <a:pt x="0" y="0"/>
                </a:moveTo>
                <a:lnTo>
                  <a:pt x="4332849" y="0"/>
                </a:lnTo>
                <a:lnTo>
                  <a:pt x="4332849" y="2961249"/>
                </a:lnTo>
                <a:lnTo>
                  <a:pt x="0" y="2961249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38460615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B9FD7AFD-C9DD-4DB9-9051-4166F792A1C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18483" y="344404"/>
            <a:ext cx="4451256" cy="4234376"/>
          </a:xfrm>
          <a:custGeom>
            <a:avLst/>
            <a:gdLst>
              <a:gd name="connsiteX0" fmla="*/ 0 w 4451256"/>
              <a:gd name="connsiteY0" fmla="*/ 0 h 4234376"/>
              <a:gd name="connsiteX1" fmla="*/ 4451256 w 4451256"/>
              <a:gd name="connsiteY1" fmla="*/ 0 h 4234376"/>
              <a:gd name="connsiteX2" fmla="*/ 4451256 w 4451256"/>
              <a:gd name="connsiteY2" fmla="*/ 4234376 h 4234376"/>
              <a:gd name="connsiteX3" fmla="*/ 0 w 4451256"/>
              <a:gd name="connsiteY3" fmla="*/ 4234376 h 423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1256" h="4234376">
                <a:moveTo>
                  <a:pt x="0" y="0"/>
                </a:moveTo>
                <a:lnTo>
                  <a:pt x="4451256" y="0"/>
                </a:lnTo>
                <a:lnTo>
                  <a:pt x="4451256" y="4234376"/>
                </a:lnTo>
                <a:lnTo>
                  <a:pt x="0" y="4234376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9D3C321F-3B6C-4B5B-AFA6-5FC2ADEDBBE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22261" y="2289792"/>
            <a:ext cx="4451256" cy="4234376"/>
          </a:xfrm>
          <a:custGeom>
            <a:avLst/>
            <a:gdLst>
              <a:gd name="connsiteX0" fmla="*/ 0 w 4451256"/>
              <a:gd name="connsiteY0" fmla="*/ 0 h 4234376"/>
              <a:gd name="connsiteX1" fmla="*/ 4451256 w 4451256"/>
              <a:gd name="connsiteY1" fmla="*/ 0 h 4234376"/>
              <a:gd name="connsiteX2" fmla="*/ 4451256 w 4451256"/>
              <a:gd name="connsiteY2" fmla="*/ 4234376 h 4234376"/>
              <a:gd name="connsiteX3" fmla="*/ 0 w 4451256"/>
              <a:gd name="connsiteY3" fmla="*/ 4234376 h 423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1256" h="4234376">
                <a:moveTo>
                  <a:pt x="0" y="0"/>
                </a:moveTo>
                <a:lnTo>
                  <a:pt x="4451256" y="0"/>
                </a:lnTo>
                <a:lnTo>
                  <a:pt x="4451256" y="4234376"/>
                </a:lnTo>
                <a:lnTo>
                  <a:pt x="0" y="4234376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4123839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7463BB13-7EFF-442A-8670-7F08B65D25E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719754" y="-1"/>
            <a:ext cx="6752492" cy="5327649"/>
          </a:xfrm>
          <a:custGeom>
            <a:avLst/>
            <a:gdLst>
              <a:gd name="connsiteX0" fmla="*/ 0 w 6752492"/>
              <a:gd name="connsiteY0" fmla="*/ 0 h 3429000"/>
              <a:gd name="connsiteX1" fmla="*/ 6752492 w 6752492"/>
              <a:gd name="connsiteY1" fmla="*/ 0 h 3429000"/>
              <a:gd name="connsiteX2" fmla="*/ 6752492 w 6752492"/>
              <a:gd name="connsiteY2" fmla="*/ 3429000 h 3429000"/>
              <a:gd name="connsiteX3" fmla="*/ 0 w 6752492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52492" h="3429000">
                <a:moveTo>
                  <a:pt x="0" y="0"/>
                </a:moveTo>
                <a:lnTo>
                  <a:pt x="6752492" y="0"/>
                </a:lnTo>
                <a:lnTo>
                  <a:pt x="6752492" y="3429000"/>
                </a:lnTo>
                <a:lnTo>
                  <a:pt x="0" y="34290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32947903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2FAA01F6-9C21-4649-AC78-3D08185489B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45393" y="819443"/>
            <a:ext cx="7272997" cy="5219114"/>
          </a:xfrm>
          <a:custGeom>
            <a:avLst/>
            <a:gdLst>
              <a:gd name="connsiteX0" fmla="*/ 0 w 7272997"/>
              <a:gd name="connsiteY0" fmla="*/ 0 h 5219114"/>
              <a:gd name="connsiteX1" fmla="*/ 7272997 w 7272997"/>
              <a:gd name="connsiteY1" fmla="*/ 0 h 5219114"/>
              <a:gd name="connsiteX2" fmla="*/ 7272997 w 7272997"/>
              <a:gd name="connsiteY2" fmla="*/ 5219114 h 5219114"/>
              <a:gd name="connsiteX3" fmla="*/ 0 w 7272997"/>
              <a:gd name="connsiteY3" fmla="*/ 5219114 h 521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72997" h="5219114">
                <a:moveTo>
                  <a:pt x="0" y="0"/>
                </a:moveTo>
                <a:lnTo>
                  <a:pt x="7272997" y="0"/>
                </a:lnTo>
                <a:lnTo>
                  <a:pt x="7272997" y="5219114"/>
                </a:lnTo>
                <a:lnTo>
                  <a:pt x="0" y="5219114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309312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578B2B91-30E5-4B24-B774-7E619057361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78621" y="356099"/>
            <a:ext cx="5312799" cy="4262511"/>
          </a:xfrm>
          <a:custGeom>
            <a:avLst/>
            <a:gdLst>
              <a:gd name="connsiteX0" fmla="*/ 0 w 5312799"/>
              <a:gd name="connsiteY0" fmla="*/ 0 h 4262511"/>
              <a:gd name="connsiteX1" fmla="*/ 5312799 w 5312799"/>
              <a:gd name="connsiteY1" fmla="*/ 0 h 4262511"/>
              <a:gd name="connsiteX2" fmla="*/ 5312799 w 5312799"/>
              <a:gd name="connsiteY2" fmla="*/ 4262511 h 4262511"/>
              <a:gd name="connsiteX3" fmla="*/ 0 w 5312799"/>
              <a:gd name="connsiteY3" fmla="*/ 4262511 h 4262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2799" h="4262511">
                <a:moveTo>
                  <a:pt x="0" y="0"/>
                </a:moveTo>
                <a:lnTo>
                  <a:pt x="5312799" y="0"/>
                </a:lnTo>
                <a:lnTo>
                  <a:pt x="5312799" y="4262511"/>
                </a:lnTo>
                <a:lnTo>
                  <a:pt x="0" y="4262511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40D76510-3176-4980-9940-51A43F1FB0A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08972" y="2239390"/>
            <a:ext cx="4795420" cy="4262511"/>
          </a:xfrm>
          <a:custGeom>
            <a:avLst/>
            <a:gdLst>
              <a:gd name="connsiteX0" fmla="*/ 0 w 4795420"/>
              <a:gd name="connsiteY0" fmla="*/ 0 h 4262511"/>
              <a:gd name="connsiteX1" fmla="*/ 4795420 w 4795420"/>
              <a:gd name="connsiteY1" fmla="*/ 0 h 4262511"/>
              <a:gd name="connsiteX2" fmla="*/ 4795420 w 4795420"/>
              <a:gd name="connsiteY2" fmla="*/ 4262511 h 4262511"/>
              <a:gd name="connsiteX3" fmla="*/ 0 w 4795420"/>
              <a:gd name="connsiteY3" fmla="*/ 4262511 h 4262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95420" h="4262511">
                <a:moveTo>
                  <a:pt x="0" y="0"/>
                </a:moveTo>
                <a:lnTo>
                  <a:pt x="4795420" y="0"/>
                </a:lnTo>
                <a:lnTo>
                  <a:pt x="4795420" y="4262511"/>
                </a:lnTo>
                <a:lnTo>
                  <a:pt x="0" y="4262511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29620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C6FD4FB0-D9C2-45B5-8524-BAE85FFB91C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515640" y="0"/>
            <a:ext cx="5160723" cy="6858000"/>
          </a:xfrm>
          <a:custGeom>
            <a:avLst/>
            <a:gdLst>
              <a:gd name="connsiteX0" fmla="*/ 0 w 5160723"/>
              <a:gd name="connsiteY0" fmla="*/ 0 h 6858000"/>
              <a:gd name="connsiteX1" fmla="*/ 5160723 w 5160723"/>
              <a:gd name="connsiteY1" fmla="*/ 0 h 6858000"/>
              <a:gd name="connsiteX2" fmla="*/ 5160723 w 5160723"/>
              <a:gd name="connsiteY2" fmla="*/ 6858000 h 6858000"/>
              <a:gd name="connsiteX3" fmla="*/ 0 w 516072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60723" h="6858000">
                <a:moveTo>
                  <a:pt x="0" y="0"/>
                </a:moveTo>
                <a:lnTo>
                  <a:pt x="5160723" y="0"/>
                </a:lnTo>
                <a:lnTo>
                  <a:pt x="5160723" y="6858000"/>
                </a:lnTo>
                <a:lnTo>
                  <a:pt x="0" y="68580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0846911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1AEB14DC-7C89-4AF8-90FE-E63B9D18B34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38198" y="601236"/>
            <a:ext cx="3276600" cy="3429000"/>
          </a:xfrm>
          <a:custGeom>
            <a:avLst/>
            <a:gdLst>
              <a:gd name="connsiteX0" fmla="*/ 0 w 3276600"/>
              <a:gd name="connsiteY0" fmla="*/ 0 h 3429000"/>
              <a:gd name="connsiteX1" fmla="*/ 3276600 w 3276600"/>
              <a:gd name="connsiteY1" fmla="*/ 0 h 3429000"/>
              <a:gd name="connsiteX2" fmla="*/ 3276600 w 3276600"/>
              <a:gd name="connsiteY2" fmla="*/ 3429000 h 3429000"/>
              <a:gd name="connsiteX3" fmla="*/ 0 w 32766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6600" h="3429000">
                <a:moveTo>
                  <a:pt x="0" y="0"/>
                </a:moveTo>
                <a:lnTo>
                  <a:pt x="3276600" y="0"/>
                </a:lnTo>
                <a:lnTo>
                  <a:pt x="3276600" y="3429000"/>
                </a:lnTo>
                <a:lnTo>
                  <a:pt x="0" y="34290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D0439A01-F364-4221-B8AB-1DECC75400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77202" y="1769120"/>
            <a:ext cx="3276600" cy="3429000"/>
          </a:xfrm>
          <a:custGeom>
            <a:avLst/>
            <a:gdLst>
              <a:gd name="connsiteX0" fmla="*/ 0 w 3276600"/>
              <a:gd name="connsiteY0" fmla="*/ 0 h 3429000"/>
              <a:gd name="connsiteX1" fmla="*/ 3276600 w 3276600"/>
              <a:gd name="connsiteY1" fmla="*/ 0 h 3429000"/>
              <a:gd name="connsiteX2" fmla="*/ 3276600 w 3276600"/>
              <a:gd name="connsiteY2" fmla="*/ 3429000 h 3429000"/>
              <a:gd name="connsiteX3" fmla="*/ 0 w 32766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6600" h="3429000">
                <a:moveTo>
                  <a:pt x="0" y="0"/>
                </a:moveTo>
                <a:lnTo>
                  <a:pt x="3276600" y="0"/>
                </a:lnTo>
                <a:lnTo>
                  <a:pt x="3276600" y="3429000"/>
                </a:lnTo>
                <a:lnTo>
                  <a:pt x="0" y="34290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D7823613-9F18-4784-949D-D4F3438112D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48174" y="1166961"/>
            <a:ext cx="3276600" cy="3429000"/>
          </a:xfrm>
          <a:custGeom>
            <a:avLst/>
            <a:gdLst>
              <a:gd name="connsiteX0" fmla="*/ 0 w 3276600"/>
              <a:gd name="connsiteY0" fmla="*/ 0 h 3429000"/>
              <a:gd name="connsiteX1" fmla="*/ 3276600 w 3276600"/>
              <a:gd name="connsiteY1" fmla="*/ 0 h 3429000"/>
              <a:gd name="connsiteX2" fmla="*/ 3276600 w 3276600"/>
              <a:gd name="connsiteY2" fmla="*/ 3429000 h 3429000"/>
              <a:gd name="connsiteX3" fmla="*/ 0 w 32766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6600" h="3429000">
                <a:moveTo>
                  <a:pt x="0" y="0"/>
                </a:moveTo>
                <a:lnTo>
                  <a:pt x="3276600" y="0"/>
                </a:lnTo>
                <a:lnTo>
                  <a:pt x="3276600" y="3429000"/>
                </a:lnTo>
                <a:lnTo>
                  <a:pt x="0" y="34290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537763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8305526A-5718-450E-B455-3BB6810197F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420838" y="633046"/>
            <a:ext cx="9355015" cy="5598942"/>
          </a:xfrm>
          <a:custGeom>
            <a:avLst/>
            <a:gdLst>
              <a:gd name="connsiteX0" fmla="*/ 0 w 9355015"/>
              <a:gd name="connsiteY0" fmla="*/ 0 h 5598942"/>
              <a:gd name="connsiteX1" fmla="*/ 9355015 w 9355015"/>
              <a:gd name="connsiteY1" fmla="*/ 0 h 5598942"/>
              <a:gd name="connsiteX2" fmla="*/ 9355015 w 9355015"/>
              <a:gd name="connsiteY2" fmla="*/ 5598942 h 5598942"/>
              <a:gd name="connsiteX3" fmla="*/ 0 w 9355015"/>
              <a:gd name="connsiteY3" fmla="*/ 5598942 h 5598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55015" h="5598942">
                <a:moveTo>
                  <a:pt x="0" y="0"/>
                </a:moveTo>
                <a:lnTo>
                  <a:pt x="9355015" y="0"/>
                </a:lnTo>
                <a:lnTo>
                  <a:pt x="9355015" y="5598942"/>
                </a:lnTo>
                <a:lnTo>
                  <a:pt x="0" y="5598942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193803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D921F8B6-822B-452F-93B6-B652011C396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76300" y="0"/>
            <a:ext cx="4572000" cy="6096000"/>
          </a:xfrm>
          <a:custGeom>
            <a:avLst/>
            <a:gdLst>
              <a:gd name="connsiteX0" fmla="*/ 0 w 4572000"/>
              <a:gd name="connsiteY0" fmla="*/ 0 h 6096000"/>
              <a:gd name="connsiteX1" fmla="*/ 4572000 w 4572000"/>
              <a:gd name="connsiteY1" fmla="*/ 0 h 6096000"/>
              <a:gd name="connsiteX2" fmla="*/ 4572000 w 4572000"/>
              <a:gd name="connsiteY2" fmla="*/ 6096000 h 6096000"/>
              <a:gd name="connsiteX3" fmla="*/ 0 w 4572000"/>
              <a:gd name="connsiteY3" fmla="*/ 609600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0" h="6096000">
                <a:moveTo>
                  <a:pt x="0" y="0"/>
                </a:moveTo>
                <a:lnTo>
                  <a:pt x="4572000" y="0"/>
                </a:lnTo>
                <a:lnTo>
                  <a:pt x="4572000" y="6096000"/>
                </a:lnTo>
                <a:lnTo>
                  <a:pt x="0" y="60960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2456860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F2AFE329-E28A-4C66-B51F-BB04FF2A669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1213152"/>
            <a:ext cx="5691116" cy="3722427"/>
          </a:xfrm>
          <a:custGeom>
            <a:avLst/>
            <a:gdLst>
              <a:gd name="connsiteX0" fmla="*/ 0 w 5691116"/>
              <a:gd name="connsiteY0" fmla="*/ 0 h 3722427"/>
              <a:gd name="connsiteX1" fmla="*/ 5691116 w 5691116"/>
              <a:gd name="connsiteY1" fmla="*/ 0 h 3722427"/>
              <a:gd name="connsiteX2" fmla="*/ 5691116 w 5691116"/>
              <a:gd name="connsiteY2" fmla="*/ 3722427 h 3722427"/>
              <a:gd name="connsiteX3" fmla="*/ 0 w 5691116"/>
              <a:gd name="connsiteY3" fmla="*/ 3722427 h 3722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91116" h="3722427">
                <a:moveTo>
                  <a:pt x="0" y="0"/>
                </a:moveTo>
                <a:lnTo>
                  <a:pt x="5691116" y="0"/>
                </a:lnTo>
                <a:lnTo>
                  <a:pt x="5691116" y="3722427"/>
                </a:lnTo>
                <a:lnTo>
                  <a:pt x="0" y="3722427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8781190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9BC8F7C6-4A9D-4B4A-B8EA-D6912E3ADB0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60286" y="6551"/>
            <a:ext cx="4572000" cy="6096000"/>
          </a:xfrm>
          <a:custGeom>
            <a:avLst/>
            <a:gdLst>
              <a:gd name="connsiteX0" fmla="*/ 0 w 4572000"/>
              <a:gd name="connsiteY0" fmla="*/ 0 h 6096000"/>
              <a:gd name="connsiteX1" fmla="*/ 4572000 w 4572000"/>
              <a:gd name="connsiteY1" fmla="*/ 0 h 6096000"/>
              <a:gd name="connsiteX2" fmla="*/ 4572000 w 4572000"/>
              <a:gd name="connsiteY2" fmla="*/ 6096000 h 6096000"/>
              <a:gd name="connsiteX3" fmla="*/ 0 w 4572000"/>
              <a:gd name="connsiteY3" fmla="*/ 609600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0" h="6096000">
                <a:moveTo>
                  <a:pt x="0" y="0"/>
                </a:moveTo>
                <a:lnTo>
                  <a:pt x="4572000" y="0"/>
                </a:lnTo>
                <a:lnTo>
                  <a:pt x="4572000" y="6096000"/>
                </a:lnTo>
                <a:lnTo>
                  <a:pt x="0" y="60960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8745454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3C6F0437-5EB3-4FD5-8324-5B6497C95E9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77816" y="3086461"/>
            <a:ext cx="9636369" cy="3737408"/>
          </a:xfrm>
          <a:custGeom>
            <a:avLst/>
            <a:gdLst>
              <a:gd name="connsiteX0" fmla="*/ 0 w 9636369"/>
              <a:gd name="connsiteY0" fmla="*/ 0 h 3737408"/>
              <a:gd name="connsiteX1" fmla="*/ 9636369 w 9636369"/>
              <a:gd name="connsiteY1" fmla="*/ 0 h 3737408"/>
              <a:gd name="connsiteX2" fmla="*/ 9636369 w 9636369"/>
              <a:gd name="connsiteY2" fmla="*/ 3737408 h 3737408"/>
              <a:gd name="connsiteX3" fmla="*/ 0 w 9636369"/>
              <a:gd name="connsiteY3" fmla="*/ 3737408 h 3737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36369" h="3737408">
                <a:moveTo>
                  <a:pt x="0" y="0"/>
                </a:moveTo>
                <a:lnTo>
                  <a:pt x="9636369" y="0"/>
                </a:lnTo>
                <a:lnTo>
                  <a:pt x="9636369" y="3737408"/>
                </a:lnTo>
                <a:lnTo>
                  <a:pt x="0" y="3737408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42758656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5D2139DB-7442-4346-8146-AF424A18FE2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500343" y="1561513"/>
            <a:ext cx="4914314" cy="4698610"/>
          </a:xfrm>
          <a:custGeom>
            <a:avLst/>
            <a:gdLst>
              <a:gd name="connsiteX0" fmla="*/ 0 w 4914314"/>
              <a:gd name="connsiteY0" fmla="*/ 0 h 4698610"/>
              <a:gd name="connsiteX1" fmla="*/ 4914314 w 4914314"/>
              <a:gd name="connsiteY1" fmla="*/ 0 h 4698610"/>
              <a:gd name="connsiteX2" fmla="*/ 4914314 w 4914314"/>
              <a:gd name="connsiteY2" fmla="*/ 4698610 h 4698610"/>
              <a:gd name="connsiteX3" fmla="*/ 0 w 4914314"/>
              <a:gd name="connsiteY3" fmla="*/ 4698610 h 4698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14314" h="4698610">
                <a:moveTo>
                  <a:pt x="0" y="0"/>
                </a:moveTo>
                <a:lnTo>
                  <a:pt x="4914314" y="0"/>
                </a:lnTo>
                <a:lnTo>
                  <a:pt x="4914314" y="4698610"/>
                </a:lnTo>
                <a:lnTo>
                  <a:pt x="0" y="469861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4656672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>
            <a:extLst>
              <a:ext uri="{FF2B5EF4-FFF2-40B4-BE49-F238E27FC236}">
                <a16:creationId xmlns:a16="http://schemas.microsoft.com/office/drawing/2014/main" xmlns="" id="{47839481-8B1F-4D33-86FC-18C8914C02B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12192000" cy="6858000"/>
          </a:xfrm>
          <a:custGeom>
            <a:avLst/>
            <a:gdLst>
              <a:gd name="connsiteX0" fmla="*/ 0 w 5511113"/>
              <a:gd name="connsiteY0" fmla="*/ 0 h 3842951"/>
              <a:gd name="connsiteX1" fmla="*/ 5511113 w 5511113"/>
              <a:gd name="connsiteY1" fmla="*/ 0 h 3842951"/>
              <a:gd name="connsiteX2" fmla="*/ 5511113 w 5511113"/>
              <a:gd name="connsiteY2" fmla="*/ 3842951 h 3842951"/>
              <a:gd name="connsiteX3" fmla="*/ 0 w 5511113"/>
              <a:gd name="connsiteY3" fmla="*/ 3842951 h 3842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11113" h="3842951">
                <a:moveTo>
                  <a:pt x="0" y="0"/>
                </a:moveTo>
                <a:lnTo>
                  <a:pt x="5511113" y="0"/>
                </a:lnTo>
                <a:lnTo>
                  <a:pt x="5511113" y="3842951"/>
                </a:lnTo>
                <a:lnTo>
                  <a:pt x="0" y="3842951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9322498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C3CEDECE-AE98-4A2A-A5A8-ED953E00B39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343526" y="1247775"/>
            <a:ext cx="4291013" cy="4362450"/>
          </a:xfrm>
          <a:custGeom>
            <a:avLst/>
            <a:gdLst>
              <a:gd name="connsiteX0" fmla="*/ 0 w 4291013"/>
              <a:gd name="connsiteY0" fmla="*/ 0 h 4362450"/>
              <a:gd name="connsiteX1" fmla="*/ 4291013 w 4291013"/>
              <a:gd name="connsiteY1" fmla="*/ 0 h 4362450"/>
              <a:gd name="connsiteX2" fmla="*/ 4291013 w 4291013"/>
              <a:gd name="connsiteY2" fmla="*/ 4362450 h 4362450"/>
              <a:gd name="connsiteX3" fmla="*/ 0 w 4291013"/>
              <a:gd name="connsiteY3" fmla="*/ 4362450 h 4362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91013" h="4362450">
                <a:moveTo>
                  <a:pt x="0" y="0"/>
                </a:moveTo>
                <a:lnTo>
                  <a:pt x="4291013" y="0"/>
                </a:lnTo>
                <a:lnTo>
                  <a:pt x="4291013" y="4362450"/>
                </a:lnTo>
                <a:lnTo>
                  <a:pt x="0" y="436245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28926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7ECC302B-01A0-48B5-8B21-68B31369507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2222695"/>
            <a:ext cx="7695027" cy="3897269"/>
          </a:xfrm>
          <a:custGeom>
            <a:avLst/>
            <a:gdLst>
              <a:gd name="connsiteX0" fmla="*/ 0 w 7695027"/>
              <a:gd name="connsiteY0" fmla="*/ 0 h 3897269"/>
              <a:gd name="connsiteX1" fmla="*/ 7695027 w 7695027"/>
              <a:gd name="connsiteY1" fmla="*/ 0 h 3897269"/>
              <a:gd name="connsiteX2" fmla="*/ 7695027 w 7695027"/>
              <a:gd name="connsiteY2" fmla="*/ 3897269 h 3897269"/>
              <a:gd name="connsiteX3" fmla="*/ 0 w 7695027"/>
              <a:gd name="connsiteY3" fmla="*/ 3897269 h 3897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95027" h="3897269">
                <a:moveTo>
                  <a:pt x="0" y="0"/>
                </a:moveTo>
                <a:lnTo>
                  <a:pt x="7695027" y="0"/>
                </a:lnTo>
                <a:lnTo>
                  <a:pt x="7695027" y="3897269"/>
                </a:lnTo>
                <a:lnTo>
                  <a:pt x="0" y="3897269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36896778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ster Slide Blank 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3596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DA8468A3-79C8-4E57-AB62-E6BCF27713C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324213" y="1534674"/>
            <a:ext cx="5509724" cy="3788652"/>
          </a:xfrm>
          <a:custGeom>
            <a:avLst/>
            <a:gdLst>
              <a:gd name="connsiteX0" fmla="*/ 0 w 5509724"/>
              <a:gd name="connsiteY0" fmla="*/ 0 h 3788652"/>
              <a:gd name="connsiteX1" fmla="*/ 5509724 w 5509724"/>
              <a:gd name="connsiteY1" fmla="*/ 0 h 3788652"/>
              <a:gd name="connsiteX2" fmla="*/ 5509724 w 5509724"/>
              <a:gd name="connsiteY2" fmla="*/ 3788652 h 3788652"/>
              <a:gd name="connsiteX3" fmla="*/ 0 w 5509724"/>
              <a:gd name="connsiteY3" fmla="*/ 3788652 h 378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724" h="3788652">
                <a:moveTo>
                  <a:pt x="0" y="0"/>
                </a:moveTo>
                <a:lnTo>
                  <a:pt x="5509724" y="0"/>
                </a:lnTo>
                <a:lnTo>
                  <a:pt x="5509724" y="3788652"/>
                </a:lnTo>
                <a:lnTo>
                  <a:pt x="0" y="3788652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55729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CD4F87D2-526F-4FFC-8CC1-C3B4175B8E1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3657601"/>
            <a:ext cx="5277853" cy="3200400"/>
          </a:xfrm>
          <a:custGeom>
            <a:avLst/>
            <a:gdLst>
              <a:gd name="connsiteX0" fmla="*/ 0 w 5277853"/>
              <a:gd name="connsiteY0" fmla="*/ 0 h 3200400"/>
              <a:gd name="connsiteX1" fmla="*/ 5277853 w 5277853"/>
              <a:gd name="connsiteY1" fmla="*/ 0 h 3200400"/>
              <a:gd name="connsiteX2" fmla="*/ 5277853 w 5277853"/>
              <a:gd name="connsiteY2" fmla="*/ 3200400 h 3200400"/>
              <a:gd name="connsiteX3" fmla="*/ 0 w 5277853"/>
              <a:gd name="connsiteY3" fmla="*/ 3200400 h 320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7853" h="3200400">
                <a:moveTo>
                  <a:pt x="0" y="0"/>
                </a:moveTo>
                <a:lnTo>
                  <a:pt x="5277853" y="0"/>
                </a:lnTo>
                <a:lnTo>
                  <a:pt x="5277853" y="3200400"/>
                </a:lnTo>
                <a:lnTo>
                  <a:pt x="0" y="32004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661107CA-7A8F-4CE4-B702-78B5E672126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8147" y="0"/>
            <a:ext cx="5277853" cy="3200400"/>
          </a:xfrm>
          <a:custGeom>
            <a:avLst/>
            <a:gdLst>
              <a:gd name="connsiteX0" fmla="*/ 0 w 5277853"/>
              <a:gd name="connsiteY0" fmla="*/ 0 h 3200400"/>
              <a:gd name="connsiteX1" fmla="*/ 5277853 w 5277853"/>
              <a:gd name="connsiteY1" fmla="*/ 0 h 3200400"/>
              <a:gd name="connsiteX2" fmla="*/ 5277853 w 5277853"/>
              <a:gd name="connsiteY2" fmla="*/ 3200400 h 3200400"/>
              <a:gd name="connsiteX3" fmla="*/ 0 w 5277853"/>
              <a:gd name="connsiteY3" fmla="*/ 3200400 h 320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7853" h="3200400">
                <a:moveTo>
                  <a:pt x="0" y="0"/>
                </a:moveTo>
                <a:lnTo>
                  <a:pt x="5277853" y="0"/>
                </a:lnTo>
                <a:lnTo>
                  <a:pt x="5277853" y="3200400"/>
                </a:lnTo>
                <a:lnTo>
                  <a:pt x="0" y="3200400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823095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0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C195F9A7-E342-4AA7-97CC-7FBF57E242C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97769" y="1431758"/>
            <a:ext cx="7796463" cy="3994484"/>
          </a:xfrm>
          <a:custGeom>
            <a:avLst/>
            <a:gdLst>
              <a:gd name="connsiteX0" fmla="*/ 0 w 7796463"/>
              <a:gd name="connsiteY0" fmla="*/ 0 h 3994484"/>
              <a:gd name="connsiteX1" fmla="*/ 7796463 w 7796463"/>
              <a:gd name="connsiteY1" fmla="*/ 0 h 3994484"/>
              <a:gd name="connsiteX2" fmla="*/ 7796463 w 7796463"/>
              <a:gd name="connsiteY2" fmla="*/ 3994484 h 3994484"/>
              <a:gd name="connsiteX3" fmla="*/ 0 w 7796463"/>
              <a:gd name="connsiteY3" fmla="*/ 3994484 h 3994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6463" h="3994484">
                <a:moveTo>
                  <a:pt x="0" y="0"/>
                </a:moveTo>
                <a:lnTo>
                  <a:pt x="7796463" y="0"/>
                </a:lnTo>
                <a:lnTo>
                  <a:pt x="7796463" y="3994484"/>
                </a:lnTo>
                <a:lnTo>
                  <a:pt x="0" y="3994484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9406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0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191F8C84-8BC3-4F5F-AAE4-87B429A517B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17030" y="1478643"/>
            <a:ext cx="6255656" cy="3900714"/>
          </a:xfrm>
          <a:custGeom>
            <a:avLst/>
            <a:gdLst>
              <a:gd name="connsiteX0" fmla="*/ 0 w 6255656"/>
              <a:gd name="connsiteY0" fmla="*/ 0 h 3900714"/>
              <a:gd name="connsiteX1" fmla="*/ 6255656 w 6255656"/>
              <a:gd name="connsiteY1" fmla="*/ 0 h 3900714"/>
              <a:gd name="connsiteX2" fmla="*/ 6255656 w 6255656"/>
              <a:gd name="connsiteY2" fmla="*/ 3900714 h 3900714"/>
              <a:gd name="connsiteX3" fmla="*/ 0 w 6255656"/>
              <a:gd name="connsiteY3" fmla="*/ 3900714 h 390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5656" h="3900714">
                <a:moveTo>
                  <a:pt x="0" y="0"/>
                </a:moveTo>
                <a:lnTo>
                  <a:pt x="6255656" y="0"/>
                </a:lnTo>
                <a:lnTo>
                  <a:pt x="6255656" y="3900714"/>
                </a:lnTo>
                <a:lnTo>
                  <a:pt x="0" y="3900714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61060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0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C59D5A74-56F6-4C20-B6EF-F34B390C5DA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33691" y="1491916"/>
            <a:ext cx="5558589" cy="5366083"/>
          </a:xfrm>
          <a:custGeom>
            <a:avLst/>
            <a:gdLst>
              <a:gd name="connsiteX0" fmla="*/ 1111718 w 5558589"/>
              <a:gd name="connsiteY0" fmla="*/ 0 h 5366083"/>
              <a:gd name="connsiteX1" fmla="*/ 5558589 w 5558589"/>
              <a:gd name="connsiteY1" fmla="*/ 0 h 5366083"/>
              <a:gd name="connsiteX2" fmla="*/ 4446871 w 5558589"/>
              <a:gd name="connsiteY2" fmla="*/ 5366083 h 5366083"/>
              <a:gd name="connsiteX3" fmla="*/ 0 w 5558589"/>
              <a:gd name="connsiteY3" fmla="*/ 5366083 h 5366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8589" h="5366083">
                <a:moveTo>
                  <a:pt x="1111718" y="0"/>
                </a:moveTo>
                <a:lnTo>
                  <a:pt x="5558589" y="0"/>
                </a:lnTo>
                <a:lnTo>
                  <a:pt x="4446871" y="5366083"/>
                </a:lnTo>
                <a:lnTo>
                  <a:pt x="0" y="5366083"/>
                </a:lnTo>
                <a:close/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</p:spPr>
        <p:txBody>
          <a:bodyPr wrap="square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id-ID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3491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E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B858EFF-291A-4B3C-9366-98C625258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90F67B6-6209-48B3-B552-73EF31185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FCFD7D-AA38-4ED3-B4EA-BB2F83FC85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F4067-B768-48F6-ACD6-4C2A9978B398}" type="datetimeFigureOut">
              <a:rPr lang="id-ID" smtClean="0"/>
              <a:t>02/12/2021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DB8494-1713-4478-BF6E-3FB76E4544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F4A56C-BA94-40B4-BD24-FAAC12C50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1887D-A9E3-40EE-9954-5CDDCE9BD97E}" type="slidenum">
              <a:rPr lang="id-ID" smtClean="0"/>
              <a:t>‹N›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5327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1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72" r:id="rId16"/>
    <p:sldLayoutId id="2147483678" r:id="rId17"/>
    <p:sldLayoutId id="2147483679" r:id="rId18"/>
    <p:sldLayoutId id="2147483680" r:id="rId19"/>
    <p:sldLayoutId id="2147483681" r:id="rId20"/>
    <p:sldLayoutId id="2147483673" r:id="rId21"/>
    <p:sldLayoutId id="2147483687" r:id="rId22"/>
    <p:sldLayoutId id="2147483667" r:id="rId23"/>
    <p:sldLayoutId id="2147483668" r:id="rId24"/>
    <p:sldLayoutId id="2147483669" r:id="rId25"/>
    <p:sldLayoutId id="2147483670" r:id="rId26"/>
    <p:sldLayoutId id="2147483675" r:id="rId27"/>
    <p:sldLayoutId id="2147483666" r:id="rId28"/>
    <p:sldLayoutId id="2147483671" r:id="rId29"/>
    <p:sldLayoutId id="2147483682" r:id="rId30"/>
    <p:sldLayoutId id="2147483683" r:id="rId31"/>
    <p:sldLayoutId id="2147483674" r:id="rId32"/>
    <p:sldLayoutId id="2147483684" r:id="rId33"/>
    <p:sldLayoutId id="2147483686" r:id="rId34"/>
    <p:sldLayoutId id="2147483685" r:id="rId35"/>
    <p:sldLayoutId id="2147483676" r:id="rId36"/>
    <p:sldLayoutId id="2147483677" r:id="rId37"/>
    <p:sldLayoutId id="2147483665" r:id="rId38"/>
    <p:sldLayoutId id="2147483688" r:id="rId39"/>
    <p:sldLayoutId id="2147483655" r:id="rId4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mailto:servizioeures@uilfvg.org" TargetMode="External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4824145"/>
            <a:ext cx="7066097" cy="2033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103C021-64C3-4D86-8338-C15CDCEDFA72}"/>
              </a:ext>
            </a:extLst>
          </p:cNvPr>
          <p:cNvSpPr/>
          <p:nvPr/>
        </p:nvSpPr>
        <p:spPr>
          <a:xfrm>
            <a:off x="1774215" y="1849540"/>
            <a:ext cx="8721146" cy="2855280"/>
          </a:xfrm>
          <a:prstGeom prst="rect">
            <a:avLst/>
          </a:prstGeom>
          <a:solidFill>
            <a:srgbClr val="FAC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7902D7B-0DEC-482B-AE90-ED3E6E9F2F9E}"/>
              </a:ext>
            </a:extLst>
          </p:cNvPr>
          <p:cNvSpPr/>
          <p:nvPr/>
        </p:nvSpPr>
        <p:spPr>
          <a:xfrm rot="5400000">
            <a:off x="7932878" y="3066377"/>
            <a:ext cx="2019869" cy="4469418"/>
          </a:xfrm>
          <a:prstGeom prst="rect">
            <a:avLst/>
          </a:prstGeom>
          <a:solidFill>
            <a:srgbClr val="1A20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46B4D946-DCAE-4C68-8784-E1041F05002D}"/>
              </a:ext>
            </a:extLst>
          </p:cNvPr>
          <p:cNvGrpSpPr/>
          <p:nvPr/>
        </p:nvGrpSpPr>
        <p:grpSpPr>
          <a:xfrm>
            <a:off x="2075935" y="2010032"/>
            <a:ext cx="8741514" cy="4060761"/>
            <a:chOff x="27387" y="2777363"/>
            <a:chExt cx="10206112" cy="358792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B2A5124D-5209-4E83-88E7-F291CFF927B2}"/>
                </a:ext>
              </a:extLst>
            </p:cNvPr>
            <p:cNvSpPr txBox="1"/>
            <p:nvPr/>
          </p:nvSpPr>
          <p:spPr>
            <a:xfrm>
              <a:off x="27387" y="2777363"/>
              <a:ext cx="9377596" cy="1876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4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Oswald" panose="00000500000000000000" pitchFamily="2" charset="0"/>
                </a:rPr>
                <a:t>EURADRIA 2020-2021</a:t>
              </a:r>
            </a:p>
            <a:p>
              <a:pPr algn="ctr"/>
              <a:r>
                <a:rPr lang="en-US" sz="4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Oswald" panose="00000500000000000000" pitchFamily="2" charset="0"/>
                </a:rPr>
                <a:t>The assistance </a:t>
              </a:r>
              <a:r>
                <a:rPr lang="en-US" sz="4400" b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Oswald" panose="00000500000000000000" pitchFamily="2" charset="0"/>
                </a:rPr>
                <a:t>for the cross-border </a:t>
              </a:r>
              <a:r>
                <a:rPr lang="en-US" sz="4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Oswald" panose="00000500000000000000" pitchFamily="2" charset="0"/>
                </a:rPr>
                <a:t>mobility</a:t>
              </a:r>
              <a:endParaRPr lang="id-ID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Oswald" panose="00000500000000000000" pitchFamily="2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D76BAA93-0207-485F-8791-6A10A2EBE8BE}"/>
                </a:ext>
              </a:extLst>
            </p:cNvPr>
            <p:cNvSpPr txBox="1"/>
            <p:nvPr/>
          </p:nvSpPr>
          <p:spPr>
            <a:xfrm>
              <a:off x="5548182" y="5811293"/>
              <a:ext cx="4685317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i="1" spc="300" dirty="0" smtClean="0">
                  <a:solidFill>
                    <a:schemeClr val="bg1">
                      <a:lumMod val="9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16 </a:t>
              </a:r>
              <a:r>
                <a:rPr lang="it-IT" sz="1600" i="1" spc="300" dirty="0" err="1" smtClean="0">
                  <a:solidFill>
                    <a:schemeClr val="bg1">
                      <a:lumMod val="9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December</a:t>
              </a:r>
              <a:r>
                <a:rPr lang="it-IT" sz="1600" i="1" spc="300" dirty="0" smtClean="0">
                  <a:solidFill>
                    <a:schemeClr val="bg1">
                      <a:lumMod val="9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2021</a:t>
              </a:r>
              <a:endParaRPr lang="id-ID" sz="1600" i="1" spc="3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r"/>
              <a:r>
                <a:rPr lang="it-IT" sz="1400" i="1" spc="300" dirty="0" smtClean="0">
                  <a:solidFill>
                    <a:schemeClr val="bg1">
                      <a:lumMod val="9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EOJD EURES ITALY EMPLOYERS’ DAY</a:t>
              </a:r>
              <a:endParaRPr lang="id-ID" sz="1400" i="1" spc="3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ECF4E79-0C37-4AD5-B4B7-0A0090BA91D8}"/>
              </a:ext>
            </a:extLst>
          </p:cNvPr>
          <p:cNvSpPr txBox="1"/>
          <p:nvPr/>
        </p:nvSpPr>
        <p:spPr>
          <a:xfrm>
            <a:off x="5069081" y="4387439"/>
            <a:ext cx="77474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Oswald" panose="00000500000000000000" pitchFamily="2" charset="0"/>
              </a:rPr>
              <a:t>Cross-border partnerships and support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Oswald" panose="00000500000000000000" pitchFamily="2" charset="0"/>
              </a:rPr>
              <a:t>to cooperation on intra-EU mobility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Oswald" panose="00000500000000000000" pitchFamily="2" charset="0"/>
              </a:rPr>
              <a:t>f</a:t>
            </a:r>
            <a:r>
              <a:rPr lang="en-US" sz="1400" b="1" dirty="0" smtClean="0">
                <a:solidFill>
                  <a:schemeClr val="bg1"/>
                </a:solidFill>
                <a:latin typeface="Oswald" panose="00000500000000000000" pitchFamily="2" charset="0"/>
              </a:rPr>
              <a:t>or EEA countries and social partners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Oswald" panose="00000500000000000000" pitchFamily="2" charset="0"/>
              </a:rPr>
              <a:t>VP/2019/006</a:t>
            </a:r>
            <a:endParaRPr lang="id-ID" sz="1400" b="1" dirty="0">
              <a:solidFill>
                <a:schemeClr val="bg1"/>
              </a:solidFill>
              <a:latin typeface="Oswald" panose="00000500000000000000" pitchFamily="2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9E8A6379-8955-4018-A34A-C2953AAF273A}"/>
              </a:ext>
            </a:extLst>
          </p:cNvPr>
          <p:cNvGrpSpPr/>
          <p:nvPr/>
        </p:nvGrpSpPr>
        <p:grpSpPr>
          <a:xfrm rot="5400000">
            <a:off x="-1676898" y="2011543"/>
            <a:ext cx="4546293" cy="523220"/>
            <a:chOff x="717550" y="489919"/>
            <a:chExt cx="4546293" cy="523220"/>
          </a:xfrm>
          <a:solidFill>
            <a:srgbClr val="C0C1BF"/>
          </a:solidFill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120C195D-5708-4800-893A-D4BEB6DB4175}"/>
                </a:ext>
              </a:extLst>
            </p:cNvPr>
            <p:cNvSpPr txBox="1"/>
            <p:nvPr/>
          </p:nvSpPr>
          <p:spPr>
            <a:xfrm rot="10800000" flipH="1">
              <a:off x="1212733" y="489919"/>
              <a:ext cx="405111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id-ID" sz="2800" dirty="0" smtClean="0">
                  <a:solidFill>
                    <a:srgbClr val="C0C1BF"/>
                  </a:solidFill>
                  <a:latin typeface="Oswald" panose="00000500000000000000" pitchFamily="2" charset="0"/>
                </a:rPr>
                <a:t>EURADRIA </a:t>
              </a:r>
              <a:r>
                <a:rPr lang="it-IT" sz="2800" dirty="0" smtClean="0">
                  <a:solidFill>
                    <a:srgbClr val="C0C1BF"/>
                  </a:solidFill>
                  <a:latin typeface="Oswald" panose="00000500000000000000" pitchFamily="2" charset="0"/>
                </a:rPr>
                <a:t>2020/2021</a:t>
              </a:r>
              <a:endParaRPr lang="id-ID" sz="2800" dirty="0">
                <a:solidFill>
                  <a:srgbClr val="C0C1BF"/>
                </a:solidFill>
                <a:latin typeface="Oswald" panose="00000500000000000000" pitchFamily="2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6BDFF918-E978-442F-8D98-B8DC77F4BEE3}"/>
                </a:ext>
              </a:extLst>
            </p:cNvPr>
            <p:cNvSpPr/>
            <p:nvPr/>
          </p:nvSpPr>
          <p:spPr>
            <a:xfrm>
              <a:off x="717550" y="635414"/>
              <a:ext cx="312963" cy="232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6B142140-CF8A-4CC1-B95B-549674BA1BDB}"/>
              </a:ext>
            </a:extLst>
          </p:cNvPr>
          <p:cNvSpPr/>
          <p:nvPr/>
        </p:nvSpPr>
        <p:spPr>
          <a:xfrm rot="5400000">
            <a:off x="11544311" y="6585405"/>
            <a:ext cx="312963" cy="232229"/>
          </a:xfrm>
          <a:prstGeom prst="rect">
            <a:avLst/>
          </a:prstGeom>
          <a:solidFill>
            <a:srgbClr val="C0C1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2" name="Immagine 1" descr="logo_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54" y="577981"/>
            <a:ext cx="1202977" cy="835275"/>
          </a:xfrm>
          <a:prstGeom prst="rect">
            <a:avLst/>
          </a:prstGeom>
        </p:spPr>
      </p:pic>
      <p:pic>
        <p:nvPicPr>
          <p:cNvPr id="26" name="Immagine 25" descr="logo-new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742" y="640570"/>
            <a:ext cx="3273078" cy="816985"/>
          </a:xfrm>
          <a:prstGeom prst="rect">
            <a:avLst/>
          </a:prstGeom>
        </p:spPr>
      </p:pic>
      <p:pic>
        <p:nvPicPr>
          <p:cNvPr id="28" name="Immagine 27" descr="(IT) eures_logo BOX 1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502" y="613671"/>
            <a:ext cx="708286" cy="835277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5401" y="4842636"/>
            <a:ext cx="5195294" cy="1784677"/>
          </a:xfrm>
          <a:prstGeom prst="rect">
            <a:avLst/>
          </a:prstGeom>
        </p:spPr>
      </p:pic>
      <p:pic>
        <p:nvPicPr>
          <p:cNvPr id="10" name="Immagine 9" descr="Clipart - &lt;strong&gt;Italian&lt;/strong&gt; &lt;strong&gt;Flag&lt;/strong&gt;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996" y="0"/>
            <a:ext cx="1640664" cy="1126067"/>
          </a:xfrm>
          <a:prstGeom prst="rect">
            <a:avLst/>
          </a:prstGeom>
        </p:spPr>
      </p:pic>
      <p:pic>
        <p:nvPicPr>
          <p:cNvPr id="11" name="Immagine 10" descr="File:&lt;strong&gt;Slovenia&lt;/strong&gt; &lt;strong&gt;Flag&lt;/strong&gt;.svg - Wikimedia Commons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8470" y="-8241"/>
            <a:ext cx="1640664" cy="109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14028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/>
          <p:cNvSpPr/>
          <p:nvPr/>
        </p:nvSpPr>
        <p:spPr>
          <a:xfrm>
            <a:off x="2877701" y="2016506"/>
            <a:ext cx="8458688" cy="46355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u="sng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endParaRPr lang="en-US" b="1" u="sng" dirty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endParaRPr lang="en-US" b="1" u="sng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endParaRPr lang="en-US" b="1" u="sng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r>
              <a:rPr lang="en-US" b="1" u="sng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Main characteristics of the Euradria region:</a:t>
            </a:r>
          </a:p>
          <a:p>
            <a:endParaRPr lang="en-US" i="1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Within Euradria region there is an historical frontier workers flow, mainly direct from Slovenia to Italy but, since the last twenty-five years, growing also in the opposite direction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According a conservative estimate, there are about 10.000 persons that every day (or weekly) entry in the Friuli </a:t>
            </a:r>
            <a:r>
              <a:rPr lang="en-US" i="1" dirty="0" err="1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Venezia</a:t>
            </a: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 Giulia </a:t>
            </a:r>
            <a:r>
              <a:rPr lang="en-US" i="1" dirty="0" err="1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labour</a:t>
            </a: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 market, being resident in Slovenia and in Croatia (very close to Italy, separate to it only by a little strip of about 20 kilometers of Slovenian territory)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Frontier workers in Euradria region are employed in several working sectors, as house-work and assistance to elderly people, constructor, agriculture, trade, tourism, shipbuilding,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The majority of these frontier workers are women and, very often, they are undeclared workers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i="1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it-IT" sz="1200" dirty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20B08CA-0451-4C90-9E7B-426911467E1D}"/>
              </a:ext>
            </a:extLst>
          </p:cNvPr>
          <p:cNvSpPr/>
          <p:nvPr/>
        </p:nvSpPr>
        <p:spPr>
          <a:xfrm>
            <a:off x="0" y="508689"/>
            <a:ext cx="8395784" cy="1887377"/>
          </a:xfrm>
          <a:prstGeom prst="rect">
            <a:avLst/>
          </a:prstGeom>
          <a:solidFill>
            <a:srgbClr val="FAC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49BBC7C-7229-49C3-B2B1-F183E3F4824F}"/>
              </a:ext>
            </a:extLst>
          </p:cNvPr>
          <p:cNvSpPr/>
          <p:nvPr/>
        </p:nvSpPr>
        <p:spPr>
          <a:xfrm>
            <a:off x="546638" y="755078"/>
            <a:ext cx="7794121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The </a:t>
            </a:r>
            <a:r>
              <a:rPr lang="it-IT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frontier</a:t>
            </a:r>
            <a:r>
              <a:rPr lang="it-IT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work </a:t>
            </a:r>
            <a:r>
              <a:rPr lang="it-IT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between</a:t>
            </a:r>
            <a:r>
              <a:rPr lang="it-IT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</a:t>
            </a:r>
            <a:r>
              <a:rPr lang="it-IT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Italy</a:t>
            </a:r>
            <a:r>
              <a:rPr lang="it-IT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and Slovenia</a:t>
            </a:r>
          </a:p>
          <a:p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a</a:t>
            </a:r>
            <a:r>
              <a:rPr lang="it-IT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nd the Euradria network for the </a:t>
            </a:r>
            <a:r>
              <a:rPr lang="it-IT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assistance</a:t>
            </a:r>
            <a:endParaRPr lang="it-IT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swald"/>
              <a:cs typeface="Aparajita" panose="020B0604020202020204" pitchFamily="34" charset="0"/>
            </a:endParaRPr>
          </a:p>
          <a:p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t</a:t>
            </a:r>
            <a:r>
              <a:rPr lang="it-IT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o </a:t>
            </a:r>
            <a:r>
              <a:rPr lang="it-IT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frontier</a:t>
            </a:r>
            <a:r>
              <a:rPr lang="it-IT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</a:t>
            </a:r>
            <a:r>
              <a:rPr lang="it-IT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workers</a:t>
            </a:r>
            <a:r>
              <a:rPr lang="it-IT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and the </a:t>
            </a:r>
            <a:r>
              <a:rPr lang="it-IT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employers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Oswald" panose="00000500000000000000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26173BC-D629-4A7B-B7B1-7CF940439899}"/>
              </a:ext>
            </a:extLst>
          </p:cNvPr>
          <p:cNvSpPr/>
          <p:nvPr/>
        </p:nvSpPr>
        <p:spPr>
          <a:xfrm>
            <a:off x="0" y="6130278"/>
            <a:ext cx="312963" cy="232229"/>
          </a:xfrm>
          <a:prstGeom prst="rect">
            <a:avLst/>
          </a:prstGeom>
          <a:solidFill>
            <a:srgbClr val="C0C1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CF6C0C2D-C5CB-4A4A-8F5A-DE8FB23E2467}"/>
              </a:ext>
            </a:extLst>
          </p:cNvPr>
          <p:cNvGrpSpPr/>
          <p:nvPr/>
        </p:nvGrpSpPr>
        <p:grpSpPr>
          <a:xfrm>
            <a:off x="8595038" y="402771"/>
            <a:ext cx="3593757" cy="523220"/>
            <a:chOff x="-461487" y="522847"/>
            <a:chExt cx="3593757" cy="52322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37820573-E6A7-44BD-B4A2-4D933DC116F1}"/>
                </a:ext>
              </a:extLst>
            </p:cNvPr>
            <p:cNvSpPr txBox="1"/>
            <p:nvPr/>
          </p:nvSpPr>
          <p:spPr>
            <a:xfrm>
              <a:off x="-461487" y="522847"/>
              <a:ext cx="319189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id-ID" sz="2800" dirty="0" smtClean="0">
                  <a:solidFill>
                    <a:srgbClr val="C0C1BF"/>
                  </a:solidFill>
                  <a:latin typeface="Oswald" panose="00000500000000000000" pitchFamily="2" charset="0"/>
                </a:rPr>
                <a:t>EURADRIA </a:t>
              </a:r>
              <a:r>
                <a:rPr lang="it-IT" sz="2800" dirty="0" smtClean="0">
                  <a:solidFill>
                    <a:srgbClr val="C0C1BF"/>
                  </a:solidFill>
                  <a:latin typeface="Oswald" panose="00000500000000000000" pitchFamily="2" charset="0"/>
                </a:rPr>
                <a:t>20/21</a:t>
              </a:r>
              <a:endParaRPr lang="id-ID" sz="2800" dirty="0">
                <a:solidFill>
                  <a:srgbClr val="C0C1BF"/>
                </a:solidFill>
                <a:latin typeface="Oswald" panose="00000500000000000000" pitchFamily="2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1A5B6913-A3D8-40CA-A7BB-E730E94EDEAE}"/>
                </a:ext>
              </a:extLst>
            </p:cNvPr>
            <p:cNvSpPr/>
            <p:nvPr/>
          </p:nvSpPr>
          <p:spPr>
            <a:xfrm>
              <a:off x="2819307" y="635414"/>
              <a:ext cx="312963" cy="232229"/>
            </a:xfrm>
            <a:prstGeom prst="rect">
              <a:avLst/>
            </a:prstGeom>
            <a:solidFill>
              <a:srgbClr val="C0C1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rgbClr val="C0C1BF"/>
                </a:solidFill>
              </a:endParaRPr>
            </a:p>
          </p:txBody>
        </p:sp>
      </p:grpSp>
      <p:pic>
        <p:nvPicPr>
          <p:cNvPr id="21" name="Immagine 20" descr="logo_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82" y="3825334"/>
            <a:ext cx="935222" cy="649362"/>
          </a:xfrm>
          <a:prstGeom prst="rect">
            <a:avLst/>
          </a:prstGeom>
        </p:spPr>
      </p:pic>
      <p:pic>
        <p:nvPicPr>
          <p:cNvPr id="23" name="Immagine 22" descr="(IT) eures_logo BOX 1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80" y="4851230"/>
            <a:ext cx="578473" cy="682189"/>
          </a:xfrm>
          <a:prstGeom prst="rect">
            <a:avLst/>
          </a:prstGeom>
        </p:spPr>
      </p:pic>
      <p:pic>
        <p:nvPicPr>
          <p:cNvPr id="18" name="Immagine 17" descr="logo-new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813" y="2907003"/>
            <a:ext cx="1905034" cy="47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83394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/>
          <p:cNvSpPr/>
          <p:nvPr/>
        </p:nvSpPr>
        <p:spPr>
          <a:xfrm>
            <a:off x="2877701" y="2016506"/>
            <a:ext cx="8458688" cy="46355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u="sng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endParaRPr lang="en-US" b="1" u="sng" dirty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endParaRPr lang="en-US" b="1" u="sng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endParaRPr lang="en-US" b="1" u="sng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r>
              <a:rPr lang="en-US" b="1" u="sng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Main problems that affect the frontier workers:</a:t>
            </a:r>
          </a:p>
          <a:p>
            <a:endParaRPr lang="en-US" i="1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Frontier workers are contemporarily under the legislation of two countries, namely the residence one and the working 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If the legislations of this two countries aren’t appropriately coordinated, frontier workers have the risk to be penalized and discriminated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There are three fields that are critical for frontier workers, namely social security, taxation and working legislation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In particular, in the fields of taxation they are running the risk that both Governments consider </a:t>
            </a:r>
            <a:r>
              <a:rPr lang="en-US" i="1" dirty="0" err="1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theirselves</a:t>
            </a: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 entitled to tax their incomes, while, in the fields of social security, the risk is that no Governments considers itself competent to pay them the relevant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This is a reality within the Euradria region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i="1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it-IT" sz="1200" dirty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20B08CA-0451-4C90-9E7B-426911467E1D}"/>
              </a:ext>
            </a:extLst>
          </p:cNvPr>
          <p:cNvSpPr/>
          <p:nvPr/>
        </p:nvSpPr>
        <p:spPr>
          <a:xfrm>
            <a:off x="0" y="508689"/>
            <a:ext cx="8395784" cy="1887377"/>
          </a:xfrm>
          <a:prstGeom prst="rect">
            <a:avLst/>
          </a:prstGeom>
          <a:solidFill>
            <a:srgbClr val="FAC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49BBC7C-7229-49C3-B2B1-F183E3F4824F}"/>
              </a:ext>
            </a:extLst>
          </p:cNvPr>
          <p:cNvSpPr/>
          <p:nvPr/>
        </p:nvSpPr>
        <p:spPr>
          <a:xfrm>
            <a:off x="546638" y="755078"/>
            <a:ext cx="7794121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The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frontier</a:t>
            </a:r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work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between</a:t>
            </a:r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Italy</a:t>
            </a:r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and Slovenia</a:t>
            </a:r>
          </a:p>
          <a:p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and the Euradria network for the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assistance</a:t>
            </a:r>
            <a:endParaRPr lang="it-IT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swald"/>
              <a:cs typeface="Aparajita" panose="020B0604020202020204" pitchFamily="34" charset="0"/>
            </a:endParaRPr>
          </a:p>
          <a:p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to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frontier</a:t>
            </a:r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workers</a:t>
            </a:r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and the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employers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Oswald" panose="00000500000000000000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26173BC-D629-4A7B-B7B1-7CF940439899}"/>
              </a:ext>
            </a:extLst>
          </p:cNvPr>
          <p:cNvSpPr/>
          <p:nvPr/>
        </p:nvSpPr>
        <p:spPr>
          <a:xfrm>
            <a:off x="0" y="6130278"/>
            <a:ext cx="312963" cy="232229"/>
          </a:xfrm>
          <a:prstGeom prst="rect">
            <a:avLst/>
          </a:prstGeom>
          <a:solidFill>
            <a:srgbClr val="C0C1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CF6C0C2D-C5CB-4A4A-8F5A-DE8FB23E2467}"/>
              </a:ext>
            </a:extLst>
          </p:cNvPr>
          <p:cNvGrpSpPr/>
          <p:nvPr/>
        </p:nvGrpSpPr>
        <p:grpSpPr>
          <a:xfrm>
            <a:off x="8595038" y="402771"/>
            <a:ext cx="3593757" cy="523220"/>
            <a:chOff x="-461487" y="522847"/>
            <a:chExt cx="3593757" cy="52322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37820573-E6A7-44BD-B4A2-4D933DC116F1}"/>
                </a:ext>
              </a:extLst>
            </p:cNvPr>
            <p:cNvSpPr txBox="1"/>
            <p:nvPr/>
          </p:nvSpPr>
          <p:spPr>
            <a:xfrm>
              <a:off x="-461487" y="522847"/>
              <a:ext cx="319189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id-ID" sz="2800" dirty="0" smtClean="0">
                  <a:solidFill>
                    <a:srgbClr val="C0C1BF"/>
                  </a:solidFill>
                  <a:latin typeface="Oswald" panose="00000500000000000000" pitchFamily="2" charset="0"/>
                </a:rPr>
                <a:t>EURADRIA </a:t>
              </a:r>
              <a:r>
                <a:rPr lang="it-IT" sz="2800" dirty="0" smtClean="0">
                  <a:solidFill>
                    <a:srgbClr val="C0C1BF"/>
                  </a:solidFill>
                  <a:latin typeface="Oswald" panose="00000500000000000000" pitchFamily="2" charset="0"/>
                </a:rPr>
                <a:t>20/21</a:t>
              </a:r>
              <a:endParaRPr lang="id-ID" sz="2800" dirty="0">
                <a:solidFill>
                  <a:srgbClr val="C0C1BF"/>
                </a:solidFill>
                <a:latin typeface="Oswald" panose="00000500000000000000" pitchFamily="2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1A5B6913-A3D8-40CA-A7BB-E730E94EDEAE}"/>
                </a:ext>
              </a:extLst>
            </p:cNvPr>
            <p:cNvSpPr/>
            <p:nvPr/>
          </p:nvSpPr>
          <p:spPr>
            <a:xfrm>
              <a:off x="2819307" y="635414"/>
              <a:ext cx="312963" cy="232229"/>
            </a:xfrm>
            <a:prstGeom prst="rect">
              <a:avLst/>
            </a:prstGeom>
            <a:solidFill>
              <a:srgbClr val="C0C1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rgbClr val="C0C1BF"/>
                </a:solidFill>
              </a:endParaRPr>
            </a:p>
          </p:txBody>
        </p:sp>
      </p:grpSp>
      <p:pic>
        <p:nvPicPr>
          <p:cNvPr id="21" name="Immagine 20" descr="logo_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82" y="3825334"/>
            <a:ext cx="935222" cy="649362"/>
          </a:xfrm>
          <a:prstGeom prst="rect">
            <a:avLst/>
          </a:prstGeom>
        </p:spPr>
      </p:pic>
      <p:pic>
        <p:nvPicPr>
          <p:cNvPr id="23" name="Immagine 22" descr="(IT) eures_logo BOX 1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80" y="4851230"/>
            <a:ext cx="578473" cy="682189"/>
          </a:xfrm>
          <a:prstGeom prst="rect">
            <a:avLst/>
          </a:prstGeom>
        </p:spPr>
      </p:pic>
      <p:pic>
        <p:nvPicPr>
          <p:cNvPr id="18" name="Immagine 17" descr="logo-new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813" y="2907003"/>
            <a:ext cx="1905034" cy="47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94800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/>
          <p:cNvSpPr/>
          <p:nvPr/>
        </p:nvSpPr>
        <p:spPr>
          <a:xfrm>
            <a:off x="2877701" y="2016506"/>
            <a:ext cx="8458688" cy="46355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u="sng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endParaRPr lang="en-US" b="1" u="sng" dirty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endParaRPr lang="en-US" b="1" u="sng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endParaRPr lang="en-US" b="1" u="sng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r>
              <a:rPr lang="en-US" b="1" u="sng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How to assist the frontier workers and their employers:</a:t>
            </a:r>
          </a:p>
          <a:p>
            <a:endParaRPr lang="en-US" i="1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Euradria Cross-border Partnership has set-up a network of Info-desks, where the frontier workers can find information and assistance in the three abovementioned critical fields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Within Euradria region there are nine Info-desks, where the frontier workers and their employers can find assistance and every kind of information, necessary to do a fair cross-border mobility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Two of these Info-desks are in Italy (Trieste), while seven of them are in Slovenia (Koper, Nova </a:t>
            </a:r>
            <a:r>
              <a:rPr lang="en-US" i="1" dirty="0" err="1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Gorica</a:t>
            </a: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 and </a:t>
            </a:r>
            <a:r>
              <a:rPr lang="en-US" i="1" dirty="0" err="1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Hrpelje</a:t>
            </a:r>
            <a:r>
              <a:rPr lang="en-US" i="1" dirty="0" smtClean="0">
                <a:solidFill>
                  <a:srgbClr val="002060"/>
                </a:solidFill>
                <a:latin typeface="Oswald"/>
                <a:cs typeface="Aparajita" panose="020B060402020202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i="1" dirty="0" smtClean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it-IT" sz="1200" dirty="0">
              <a:solidFill>
                <a:srgbClr val="002060"/>
              </a:solidFill>
              <a:latin typeface="Oswald"/>
              <a:cs typeface="Aparajita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20B08CA-0451-4C90-9E7B-426911467E1D}"/>
              </a:ext>
            </a:extLst>
          </p:cNvPr>
          <p:cNvSpPr/>
          <p:nvPr/>
        </p:nvSpPr>
        <p:spPr>
          <a:xfrm>
            <a:off x="0" y="508689"/>
            <a:ext cx="8395784" cy="1887377"/>
          </a:xfrm>
          <a:prstGeom prst="rect">
            <a:avLst/>
          </a:prstGeom>
          <a:solidFill>
            <a:srgbClr val="FAC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49BBC7C-7229-49C3-B2B1-F183E3F4824F}"/>
              </a:ext>
            </a:extLst>
          </p:cNvPr>
          <p:cNvSpPr/>
          <p:nvPr/>
        </p:nvSpPr>
        <p:spPr>
          <a:xfrm>
            <a:off x="546638" y="755078"/>
            <a:ext cx="7794121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The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frontier</a:t>
            </a:r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work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between</a:t>
            </a:r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Italy</a:t>
            </a:r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and Slovenia</a:t>
            </a:r>
          </a:p>
          <a:p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and the Euradria network for the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assistance</a:t>
            </a:r>
            <a:endParaRPr lang="it-IT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swald"/>
              <a:cs typeface="Aparajita" panose="020B0604020202020204" pitchFamily="34" charset="0"/>
            </a:endParaRPr>
          </a:p>
          <a:p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to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frontier</a:t>
            </a:r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workers</a:t>
            </a:r>
            <a:r>
              <a:rPr lang="it-I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 and the </a:t>
            </a:r>
            <a:r>
              <a:rPr lang="it-IT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/>
                <a:cs typeface="Aparajita" panose="020B0604020202020204" pitchFamily="34" charset="0"/>
              </a:rPr>
              <a:t>employers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Oswald" panose="00000500000000000000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26173BC-D629-4A7B-B7B1-7CF940439899}"/>
              </a:ext>
            </a:extLst>
          </p:cNvPr>
          <p:cNvSpPr/>
          <p:nvPr/>
        </p:nvSpPr>
        <p:spPr>
          <a:xfrm>
            <a:off x="0" y="6130278"/>
            <a:ext cx="312963" cy="232229"/>
          </a:xfrm>
          <a:prstGeom prst="rect">
            <a:avLst/>
          </a:prstGeom>
          <a:solidFill>
            <a:srgbClr val="C0C1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CF6C0C2D-C5CB-4A4A-8F5A-DE8FB23E2467}"/>
              </a:ext>
            </a:extLst>
          </p:cNvPr>
          <p:cNvGrpSpPr/>
          <p:nvPr/>
        </p:nvGrpSpPr>
        <p:grpSpPr>
          <a:xfrm>
            <a:off x="8595038" y="402771"/>
            <a:ext cx="3593757" cy="523220"/>
            <a:chOff x="-461487" y="522847"/>
            <a:chExt cx="3593757" cy="52322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37820573-E6A7-44BD-B4A2-4D933DC116F1}"/>
                </a:ext>
              </a:extLst>
            </p:cNvPr>
            <p:cNvSpPr txBox="1"/>
            <p:nvPr/>
          </p:nvSpPr>
          <p:spPr>
            <a:xfrm>
              <a:off x="-461487" y="522847"/>
              <a:ext cx="319189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id-ID" sz="2800" dirty="0" smtClean="0">
                  <a:solidFill>
                    <a:srgbClr val="C0C1BF"/>
                  </a:solidFill>
                  <a:latin typeface="Oswald" panose="00000500000000000000" pitchFamily="2" charset="0"/>
                </a:rPr>
                <a:t>EURADRIA </a:t>
              </a:r>
              <a:r>
                <a:rPr lang="it-IT" sz="2800" dirty="0" smtClean="0">
                  <a:solidFill>
                    <a:srgbClr val="C0C1BF"/>
                  </a:solidFill>
                  <a:latin typeface="Oswald" panose="00000500000000000000" pitchFamily="2" charset="0"/>
                </a:rPr>
                <a:t>20/21</a:t>
              </a:r>
              <a:endParaRPr lang="id-ID" sz="2800" dirty="0">
                <a:solidFill>
                  <a:srgbClr val="C0C1BF"/>
                </a:solidFill>
                <a:latin typeface="Oswald" panose="00000500000000000000" pitchFamily="2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1A5B6913-A3D8-40CA-A7BB-E730E94EDEAE}"/>
                </a:ext>
              </a:extLst>
            </p:cNvPr>
            <p:cNvSpPr/>
            <p:nvPr/>
          </p:nvSpPr>
          <p:spPr>
            <a:xfrm>
              <a:off x="2819307" y="635414"/>
              <a:ext cx="312963" cy="232229"/>
            </a:xfrm>
            <a:prstGeom prst="rect">
              <a:avLst/>
            </a:prstGeom>
            <a:solidFill>
              <a:srgbClr val="C0C1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rgbClr val="C0C1BF"/>
                </a:solidFill>
              </a:endParaRPr>
            </a:p>
          </p:txBody>
        </p:sp>
      </p:grpSp>
      <p:pic>
        <p:nvPicPr>
          <p:cNvPr id="21" name="Immagine 20" descr="logo_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82" y="3825334"/>
            <a:ext cx="935222" cy="649362"/>
          </a:xfrm>
          <a:prstGeom prst="rect">
            <a:avLst/>
          </a:prstGeom>
        </p:spPr>
      </p:pic>
      <p:pic>
        <p:nvPicPr>
          <p:cNvPr id="23" name="Immagine 22" descr="(IT) eures_logo BOX 1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80" y="4851230"/>
            <a:ext cx="578473" cy="682189"/>
          </a:xfrm>
          <a:prstGeom prst="rect">
            <a:avLst/>
          </a:prstGeom>
        </p:spPr>
      </p:pic>
      <p:pic>
        <p:nvPicPr>
          <p:cNvPr id="18" name="Immagine 17" descr="logo-new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813" y="2907003"/>
            <a:ext cx="1905034" cy="47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81720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103C021-64C3-4D86-8338-C15CDCEDFA72}"/>
              </a:ext>
            </a:extLst>
          </p:cNvPr>
          <p:cNvSpPr/>
          <p:nvPr/>
        </p:nvSpPr>
        <p:spPr>
          <a:xfrm>
            <a:off x="1702670" y="1697894"/>
            <a:ext cx="8721146" cy="3000175"/>
          </a:xfrm>
          <a:prstGeom prst="rect">
            <a:avLst/>
          </a:prstGeom>
          <a:solidFill>
            <a:srgbClr val="FAC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ECF4E79-0C37-4AD5-B4B7-0A0090BA91D8}"/>
              </a:ext>
            </a:extLst>
          </p:cNvPr>
          <p:cNvSpPr txBox="1"/>
          <p:nvPr/>
        </p:nvSpPr>
        <p:spPr>
          <a:xfrm>
            <a:off x="2923609" y="1921541"/>
            <a:ext cx="6708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swald" panose="00000500000000000000" pitchFamily="2" charset="0"/>
              </a:rPr>
              <a:t>Thanks for your attention!</a:t>
            </a:r>
          </a:p>
          <a:p>
            <a:pPr algn="ctr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swald" panose="00000500000000000000" pitchFamily="2" charset="0"/>
              </a:rPr>
              <a:t>For questions and information, please contact</a:t>
            </a:r>
            <a:endParaRPr lang="id-ID" dirty="0">
              <a:solidFill>
                <a:schemeClr val="tx1">
                  <a:lumMod val="85000"/>
                  <a:lumOff val="15000"/>
                </a:schemeClr>
              </a:solidFill>
              <a:latin typeface="Oswald" panose="00000500000000000000" pitchFamily="2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9E8A6379-8955-4018-A34A-C2953AAF273A}"/>
              </a:ext>
            </a:extLst>
          </p:cNvPr>
          <p:cNvGrpSpPr/>
          <p:nvPr/>
        </p:nvGrpSpPr>
        <p:grpSpPr>
          <a:xfrm rot="5400000">
            <a:off x="-1205756" y="1550489"/>
            <a:ext cx="3624188" cy="523220"/>
            <a:chOff x="717550" y="479831"/>
            <a:chExt cx="3624188" cy="523220"/>
          </a:xfrm>
          <a:solidFill>
            <a:srgbClr val="C0C1BF"/>
          </a:solidFill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120C195D-5708-4800-893A-D4BEB6DB4175}"/>
                </a:ext>
              </a:extLst>
            </p:cNvPr>
            <p:cNvSpPr txBox="1"/>
            <p:nvPr/>
          </p:nvSpPr>
          <p:spPr>
            <a:xfrm rot="10800000" flipH="1">
              <a:off x="1149839" y="479831"/>
              <a:ext cx="319189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id-ID" sz="2800" dirty="0" smtClean="0">
                  <a:solidFill>
                    <a:srgbClr val="C0C1BF"/>
                  </a:solidFill>
                  <a:latin typeface="Oswald" panose="00000500000000000000" pitchFamily="2" charset="0"/>
                </a:rPr>
                <a:t>EURADRIA </a:t>
              </a:r>
              <a:r>
                <a:rPr lang="it-IT" sz="2800" dirty="0" smtClean="0">
                  <a:solidFill>
                    <a:srgbClr val="C0C1BF"/>
                  </a:solidFill>
                  <a:latin typeface="Oswald" panose="00000500000000000000" pitchFamily="2" charset="0"/>
                </a:rPr>
                <a:t>20/21</a:t>
              </a:r>
              <a:endParaRPr lang="id-ID" sz="2800" dirty="0">
                <a:solidFill>
                  <a:srgbClr val="C0C1BF"/>
                </a:solidFill>
                <a:latin typeface="Oswald" panose="00000500000000000000" pitchFamily="2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6BDFF918-E978-442F-8D98-B8DC77F4BEE3}"/>
                </a:ext>
              </a:extLst>
            </p:cNvPr>
            <p:cNvSpPr/>
            <p:nvPr/>
          </p:nvSpPr>
          <p:spPr>
            <a:xfrm>
              <a:off x="717550" y="635414"/>
              <a:ext cx="312963" cy="232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6B142140-CF8A-4CC1-B95B-549674BA1BDB}"/>
              </a:ext>
            </a:extLst>
          </p:cNvPr>
          <p:cNvSpPr/>
          <p:nvPr/>
        </p:nvSpPr>
        <p:spPr>
          <a:xfrm rot="5400000">
            <a:off x="11544311" y="6585405"/>
            <a:ext cx="312963" cy="232229"/>
          </a:xfrm>
          <a:prstGeom prst="rect">
            <a:avLst/>
          </a:prstGeom>
          <a:solidFill>
            <a:srgbClr val="C0C1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xmlns="" id="{3ECF4E79-0C37-4AD5-B4B7-0A0090BA91D8}"/>
              </a:ext>
            </a:extLst>
          </p:cNvPr>
          <p:cNvSpPr txBox="1"/>
          <p:nvPr/>
        </p:nvSpPr>
        <p:spPr>
          <a:xfrm>
            <a:off x="2298358" y="2633378"/>
            <a:ext cx="7375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swald" panose="00000500000000000000" pitchFamily="2" charset="0"/>
              </a:rPr>
              <a:t>Michele Berti</a:t>
            </a:r>
          </a:p>
          <a:p>
            <a:pPr algn="ctr"/>
            <a:r>
              <a:rPr lang="it-IT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swald" panose="00000500000000000000" pitchFamily="2" charset="0"/>
              </a:rPr>
              <a:t>c/o UIL Friuli Venezia Giulia</a:t>
            </a:r>
          </a:p>
          <a:p>
            <a:pPr algn="ctr"/>
            <a:r>
              <a:rPr lang="it-IT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swald" panose="00000500000000000000" pitchFamily="2" charset="0"/>
              </a:rPr>
              <a:t>Phone:+39 040 368522</a:t>
            </a:r>
          </a:p>
          <a:p>
            <a:pPr algn="ctr"/>
            <a:r>
              <a:rPr lang="it-IT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swald" panose="00000500000000000000" pitchFamily="2" charset="0"/>
              </a:rPr>
              <a:t>Mail: </a:t>
            </a:r>
            <a:r>
              <a:rPr lang="it-IT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swald" panose="00000500000000000000" pitchFamily="2" charset="0"/>
                <a:hlinkClick r:id="rId2"/>
              </a:rPr>
              <a:t>servizioeures@uilfvg.org</a:t>
            </a:r>
            <a:endParaRPr lang="id-ID" sz="2400" b="1" dirty="0">
              <a:solidFill>
                <a:schemeClr val="tx1">
                  <a:lumMod val="85000"/>
                  <a:lumOff val="15000"/>
                </a:schemeClr>
              </a:solidFill>
              <a:latin typeface="Oswald" panose="00000500000000000000" pitchFamily="2" charset="0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0" y="4824145"/>
            <a:ext cx="7066097" cy="2033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xmlns="" id="{A7902D7B-0DEC-482B-AE90-ED3E6E9F2F9E}"/>
              </a:ext>
            </a:extLst>
          </p:cNvPr>
          <p:cNvSpPr/>
          <p:nvPr/>
        </p:nvSpPr>
        <p:spPr>
          <a:xfrm rot="5400000">
            <a:off x="7932878" y="3066377"/>
            <a:ext cx="2019869" cy="4469418"/>
          </a:xfrm>
          <a:prstGeom prst="rect">
            <a:avLst/>
          </a:prstGeom>
          <a:solidFill>
            <a:srgbClr val="1A20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5">
            <a:extLst>
              <a:ext uri="{FF2B5EF4-FFF2-40B4-BE49-F238E27FC236}">
                <a16:creationId xmlns:a16="http://schemas.microsoft.com/office/drawing/2014/main" xmlns="" id="{B2A5124D-5209-4E83-88E7-F291CFF927B2}"/>
              </a:ext>
            </a:extLst>
          </p:cNvPr>
          <p:cNvSpPr txBox="1"/>
          <p:nvPr/>
        </p:nvSpPr>
        <p:spPr>
          <a:xfrm>
            <a:off x="6904148" y="4531144"/>
            <a:ext cx="3991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  <a:latin typeface="Oswald" panose="00000500000000000000" pitchFamily="2" charset="0"/>
              </a:rPr>
              <a:t>Euradria 20/21</a:t>
            </a:r>
            <a:endParaRPr lang="id-ID" sz="3200" dirty="0">
              <a:solidFill>
                <a:schemeClr val="bg1">
                  <a:lumMod val="95000"/>
                </a:schemeClr>
              </a:solidFill>
              <a:latin typeface="Oswald" panose="00000500000000000000" pitchFamily="2" charset="0"/>
            </a:endParaRPr>
          </a:p>
        </p:txBody>
      </p:sp>
      <p:pic>
        <p:nvPicPr>
          <p:cNvPr id="21" name="Immagine 20" descr="logo_ce-en-quadri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54" y="577981"/>
            <a:ext cx="1202977" cy="835275"/>
          </a:xfrm>
          <a:prstGeom prst="rect">
            <a:avLst/>
          </a:prstGeom>
        </p:spPr>
      </p:pic>
      <p:pic>
        <p:nvPicPr>
          <p:cNvPr id="22" name="Immagine 21" descr="logo-new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742" y="640570"/>
            <a:ext cx="3273078" cy="816985"/>
          </a:xfrm>
          <a:prstGeom prst="rect">
            <a:avLst/>
          </a:prstGeom>
        </p:spPr>
      </p:pic>
      <p:pic>
        <p:nvPicPr>
          <p:cNvPr id="24" name="Immagine 23" descr="(IT) eures_logo BOX 1.ep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502" y="613671"/>
            <a:ext cx="708286" cy="835277"/>
          </a:xfrm>
          <a:prstGeom prst="rect">
            <a:avLst/>
          </a:prstGeom>
        </p:spPr>
      </p:pic>
      <p:pic>
        <p:nvPicPr>
          <p:cNvPr id="26" name="Immagine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7949" y="4830560"/>
            <a:ext cx="5195294" cy="1784677"/>
          </a:xfrm>
          <a:prstGeom prst="rect">
            <a:avLst/>
          </a:prstGeom>
        </p:spPr>
      </p:pic>
      <p:sp>
        <p:nvSpPr>
          <p:cNvPr id="27" name="TextBox 6">
            <a:extLst>
              <a:ext uri="{FF2B5EF4-FFF2-40B4-BE49-F238E27FC236}">
                <a16:creationId xmlns:a16="http://schemas.microsoft.com/office/drawing/2014/main" xmlns="" id="{D76BAA93-0207-485F-8791-6A10A2EBE8BE}"/>
              </a:ext>
            </a:extLst>
          </p:cNvPr>
          <p:cNvSpPr txBox="1"/>
          <p:nvPr/>
        </p:nvSpPr>
        <p:spPr>
          <a:xfrm>
            <a:off x="6804484" y="5516795"/>
            <a:ext cx="40129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i="1" spc="3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16 </a:t>
            </a:r>
            <a:r>
              <a:rPr lang="it-IT" sz="1600" i="1" spc="300" dirty="0" err="1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December</a:t>
            </a:r>
            <a:r>
              <a:rPr lang="it-IT" sz="1600" i="1" spc="3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2021</a:t>
            </a:r>
            <a:endParaRPr lang="id-ID" sz="1600" i="1" spc="300" dirty="0" smtClean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r"/>
            <a:r>
              <a:rPr lang="it-IT" sz="1400" i="1" spc="3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EOJD EURES ITALY EMPLOYERS’ DAY</a:t>
            </a:r>
            <a:endParaRPr lang="id-ID" sz="1400" i="1" spc="3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207104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Impostazioni personalizzate 1">
      <a:dk1>
        <a:srgbClr val="1A203A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2698</TotalTime>
  <Words>497</Words>
  <Application>Microsoft Office PowerPoint</Application>
  <PresentationFormat>Widescreen</PresentationFormat>
  <Paragraphs>64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Aparajita</vt:lpstr>
      <vt:lpstr>Arial</vt:lpstr>
      <vt:lpstr>Calibri</vt:lpstr>
      <vt:lpstr>Calibri Light</vt:lpstr>
      <vt:lpstr>Open Sans</vt:lpstr>
      <vt:lpstr>Oswald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Michele</cp:lastModifiedBy>
  <cp:revision>161</cp:revision>
  <dcterms:created xsi:type="dcterms:W3CDTF">2019-01-14T01:59:45Z</dcterms:created>
  <dcterms:modified xsi:type="dcterms:W3CDTF">2021-12-02T08:56:13Z</dcterms:modified>
</cp:coreProperties>
</file>