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00" r:id="rId2"/>
  </p:sldMasterIdLst>
  <p:notesMasterIdLst>
    <p:notesMasterId r:id="rId10"/>
  </p:notesMasterIdLst>
  <p:sldIdLst>
    <p:sldId id="256" r:id="rId3"/>
    <p:sldId id="257" r:id="rId4"/>
    <p:sldId id="261" r:id="rId5"/>
    <p:sldId id="266" r:id="rId6"/>
    <p:sldId id="267" r:id="rId7"/>
    <p:sldId id="268" r:id="rId8"/>
    <p:sldId id="262" r:id="rId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B9D587D2-F8B3-4446-AADF-41AED399D7D2}">
          <p14:sldIdLst>
            <p14:sldId id="256"/>
            <p14:sldId id="257"/>
            <p14:sldId id="261"/>
            <p14:sldId id="266"/>
          </p14:sldIdLst>
        </p14:section>
        <p14:section name="Sezione senza titolo" id="{6D91EF02-E91A-DE46-BEAA-7AFE8DD11195}">
          <p14:sldIdLst>
            <p14:sldId id="267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8">
          <p15:clr>
            <a:srgbClr val="000000"/>
          </p15:clr>
        </p15:guide>
        <p15:guide id="2" orient="horz" pos="1344">
          <p15:clr>
            <a:srgbClr val="000000"/>
          </p15:clr>
        </p15:guide>
        <p15:guide id="3" orient="horz" pos="144">
          <p15:clr>
            <a:srgbClr val="000000"/>
          </p15:clr>
        </p15:guide>
        <p15:guide id="4" orient="horz" pos="4227">
          <p15:clr>
            <a:srgbClr val="000000"/>
          </p15:clr>
        </p15:guide>
        <p15:guide id="5" pos="2928">
          <p15:clr>
            <a:srgbClr val="000000"/>
          </p15:clr>
        </p15:guide>
        <p15:guide id="6" pos="388">
          <p15:clr>
            <a:srgbClr val="000000"/>
          </p15:clr>
        </p15:guide>
        <p15:guide id="7" pos="5472">
          <p15:clr>
            <a:srgbClr val="000000"/>
          </p15:clr>
        </p15:guide>
        <p15:guide id="8" pos="816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12"/>
    <p:restoredTop sz="94624"/>
  </p:normalViewPr>
  <p:slideViewPr>
    <p:cSldViewPr snapToGrid="0">
      <p:cViewPr varScale="1">
        <p:scale>
          <a:sx n="88" d="100"/>
          <a:sy n="88" d="100"/>
        </p:scale>
        <p:origin x="192" y="680"/>
      </p:cViewPr>
      <p:guideLst>
        <p:guide orient="horz" pos="1968"/>
        <p:guide orient="horz" pos="1344"/>
        <p:guide orient="horz" pos="144"/>
        <p:guide orient="horz" pos="4227"/>
        <p:guide pos="2928"/>
        <p:guide pos="388"/>
        <p:guide pos="5472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9768D-DBA5-8342-B250-841CBA22DD0A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F6E6EE7-6679-9C4C-ACC1-268B7F20F7A5}">
      <dgm:prSet phldrT="[Tes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t-IT" sz="1600" dirty="0">
              <a:solidFill>
                <a:schemeClr val="tx2"/>
              </a:solidFill>
            </a:rPr>
            <a:t>Obiettivo europeo del 75% tasso di </a:t>
          </a:r>
          <a:r>
            <a:rPr lang="it-IT" sz="1600" dirty="0" err="1">
              <a:solidFill>
                <a:schemeClr val="tx2"/>
              </a:solidFill>
            </a:rPr>
            <a:t>occupazione,ma</a:t>
          </a:r>
          <a:r>
            <a:rPr lang="it-IT" sz="1600" dirty="0">
              <a:solidFill>
                <a:schemeClr val="tx2"/>
              </a:solidFill>
            </a:rPr>
            <a:t> 3.3 </a:t>
          </a:r>
          <a:r>
            <a:rPr lang="it-IT" sz="1600" dirty="0" err="1">
              <a:solidFill>
                <a:schemeClr val="tx2"/>
              </a:solidFill>
            </a:rPr>
            <a:t>mill</a:t>
          </a:r>
          <a:r>
            <a:rPr lang="it-IT" sz="1600" dirty="0">
              <a:solidFill>
                <a:schemeClr val="tx2"/>
              </a:solidFill>
            </a:rPr>
            <a:t> giovani disoccupati(2019)</a:t>
          </a:r>
        </a:p>
      </dgm:t>
    </dgm:pt>
    <dgm:pt modelId="{C95EC4E7-F5F5-8D48-AE1F-284D6631EBB5}" type="parTrans" cxnId="{8B3F2C6D-454B-E346-BD11-ED03DA7BFAA3}">
      <dgm:prSet/>
      <dgm:spPr/>
      <dgm:t>
        <a:bodyPr/>
        <a:lstStyle/>
        <a:p>
          <a:endParaRPr lang="it-IT"/>
        </a:p>
      </dgm:t>
    </dgm:pt>
    <dgm:pt modelId="{E1DFE690-7430-7B4E-9DD5-9069F4A82D98}" type="sibTrans" cxnId="{8B3F2C6D-454B-E346-BD11-ED03DA7BFAA3}">
      <dgm:prSet/>
      <dgm:spPr/>
      <dgm:t>
        <a:bodyPr/>
        <a:lstStyle/>
        <a:p>
          <a:endParaRPr lang="it-IT"/>
        </a:p>
      </dgm:t>
    </dgm:pt>
    <dgm:pt modelId="{B2A224D6-0228-C244-871F-7284B6A4C716}">
      <dgm:prSet phldrT="[Testo]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dirty="0" err="1">
              <a:solidFill>
                <a:schemeClr val="tx2"/>
              </a:solidFill>
            </a:rPr>
            <a:t>European</a:t>
          </a:r>
          <a:r>
            <a:rPr lang="it-IT" dirty="0">
              <a:solidFill>
                <a:schemeClr val="tx2"/>
              </a:solidFill>
            </a:rPr>
            <a:t> </a:t>
          </a:r>
          <a:r>
            <a:rPr lang="it-IT" dirty="0" err="1">
              <a:solidFill>
                <a:schemeClr val="tx2"/>
              </a:solidFill>
            </a:rPr>
            <a:t>Solidarity</a:t>
          </a:r>
          <a:r>
            <a:rPr lang="it-IT" dirty="0">
              <a:solidFill>
                <a:schemeClr val="tx2"/>
              </a:solidFill>
            </a:rPr>
            <a:t> </a:t>
          </a:r>
          <a:r>
            <a:rPr lang="it-IT" dirty="0" err="1">
              <a:solidFill>
                <a:schemeClr val="tx2"/>
              </a:solidFill>
            </a:rPr>
            <a:t>Corps</a:t>
          </a:r>
          <a:endParaRPr lang="it-IT" dirty="0">
            <a:solidFill>
              <a:schemeClr val="tx2"/>
            </a:solidFill>
          </a:endParaRPr>
        </a:p>
      </dgm:t>
    </dgm:pt>
    <dgm:pt modelId="{9CF22656-68CE-E340-98B3-A35A3239DAF7}" type="parTrans" cxnId="{0742A4B8-BF76-084C-8FBE-F34ADB6A76B2}">
      <dgm:prSet/>
      <dgm:spPr/>
      <dgm:t>
        <a:bodyPr/>
        <a:lstStyle/>
        <a:p>
          <a:endParaRPr lang="it-IT"/>
        </a:p>
      </dgm:t>
    </dgm:pt>
    <dgm:pt modelId="{D4496918-0528-9B4B-889D-E2E316B60E11}" type="sibTrans" cxnId="{0742A4B8-BF76-084C-8FBE-F34ADB6A76B2}">
      <dgm:prSet/>
      <dgm:spPr/>
      <dgm:t>
        <a:bodyPr/>
        <a:lstStyle/>
        <a:p>
          <a:endParaRPr lang="it-IT"/>
        </a:p>
      </dgm:t>
    </dgm:pt>
    <dgm:pt modelId="{A23A89A5-1B8B-2B45-ADF2-D4376AC96770}">
      <dgm:prSet phldrT="[Testo]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5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Garanzia Giovani </a:t>
          </a:r>
        </a:p>
      </dgm:t>
    </dgm:pt>
    <dgm:pt modelId="{ACE44C3C-B0E9-5742-B31F-C966AB183324}" type="parTrans" cxnId="{7FB38762-3557-A041-94F8-5116EFC785A3}">
      <dgm:prSet/>
      <dgm:spPr/>
      <dgm:t>
        <a:bodyPr/>
        <a:lstStyle/>
        <a:p>
          <a:endParaRPr lang="it-IT"/>
        </a:p>
      </dgm:t>
    </dgm:pt>
    <dgm:pt modelId="{C9517FCE-3811-694D-A21F-D74AE17EE51F}" type="sibTrans" cxnId="{7FB38762-3557-A041-94F8-5116EFC785A3}">
      <dgm:prSet/>
      <dgm:spPr/>
      <dgm:t>
        <a:bodyPr/>
        <a:lstStyle/>
        <a:p>
          <a:endParaRPr lang="it-IT"/>
        </a:p>
      </dgm:t>
    </dgm:pt>
    <dgm:pt modelId="{75E5BEE4-28B5-4C40-8133-88E2366A707E}">
      <dgm:prSet phldrT="[Tes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t-IT" sz="1600" dirty="0">
              <a:solidFill>
                <a:schemeClr val="tx2"/>
              </a:solidFill>
            </a:rPr>
            <a:t>Analisi di </a:t>
          </a:r>
          <a:r>
            <a:rPr lang="it-IT" sz="1600" dirty="0" err="1">
              <a:solidFill>
                <a:schemeClr val="tx2"/>
              </a:solidFill>
            </a:rPr>
            <a:t>Eurobarometer</a:t>
          </a:r>
          <a:r>
            <a:rPr lang="it-IT" sz="1600" dirty="0">
              <a:solidFill>
                <a:schemeClr val="tx2"/>
              </a:solidFill>
            </a:rPr>
            <a:t>  2013:  I tirocini facilitano transizione lavoro</a:t>
          </a:r>
        </a:p>
      </dgm:t>
    </dgm:pt>
    <dgm:pt modelId="{C4079F8B-A423-E94E-8550-48A3BF666E70}" type="parTrans" cxnId="{4452D809-1021-F14E-85B0-DEDC029EE31C}">
      <dgm:prSet/>
      <dgm:spPr/>
      <dgm:t>
        <a:bodyPr/>
        <a:lstStyle/>
        <a:p>
          <a:endParaRPr lang="it-IT"/>
        </a:p>
      </dgm:t>
    </dgm:pt>
    <dgm:pt modelId="{88FA7E55-84C5-CE46-8047-D4CD9C7956AC}" type="sibTrans" cxnId="{4452D809-1021-F14E-85B0-DEDC029EE31C}">
      <dgm:prSet/>
      <dgm:spPr/>
      <dgm:t>
        <a:bodyPr/>
        <a:lstStyle/>
        <a:p>
          <a:endParaRPr lang="it-IT"/>
        </a:p>
      </dgm:t>
    </dgm:pt>
    <dgm:pt modelId="{98D5E677-6C8F-2545-91CF-44FB392D1BCB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endParaRPr lang="it-IT" sz="1600" dirty="0">
            <a:solidFill>
              <a:srgbClr val="FFFF00"/>
            </a:solidFill>
          </a:endParaRPr>
        </a:p>
        <a:p>
          <a:r>
            <a:rPr lang="it-IT" sz="1600" b="1" dirty="0">
              <a:solidFill>
                <a:schemeClr val="tx2"/>
              </a:solidFill>
            </a:rPr>
            <a:t>Risoluzione Parlamento Europeo  2020/2764  stop tirocini gratuiti</a:t>
          </a:r>
        </a:p>
      </dgm:t>
    </dgm:pt>
    <dgm:pt modelId="{D4F3FD96-E375-9643-AB03-2B1C29211498}" type="parTrans" cxnId="{6425B472-72A5-2947-8639-0F3EFF5D7189}">
      <dgm:prSet/>
      <dgm:spPr/>
      <dgm:t>
        <a:bodyPr/>
        <a:lstStyle/>
        <a:p>
          <a:endParaRPr lang="it-IT"/>
        </a:p>
      </dgm:t>
    </dgm:pt>
    <dgm:pt modelId="{2CEBEF61-0E70-0445-8B5B-5D250CBDC64E}" type="sibTrans" cxnId="{6425B472-72A5-2947-8639-0F3EFF5D7189}">
      <dgm:prSet/>
      <dgm:spPr/>
      <dgm:t>
        <a:bodyPr/>
        <a:lstStyle/>
        <a:p>
          <a:endParaRPr lang="it-IT"/>
        </a:p>
      </dgm:t>
    </dgm:pt>
    <dgm:pt modelId="{346F8F6E-563F-A647-86B0-9FBFE1696107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600" b="1" dirty="0">
              <a:solidFill>
                <a:schemeClr val="tx2"/>
              </a:solidFill>
            </a:rPr>
            <a:t>Raccomandazione Consiglio Quadro di Qualità Apprendistato,2018</a:t>
          </a:r>
        </a:p>
      </dgm:t>
    </dgm:pt>
    <dgm:pt modelId="{50F06217-A467-CC40-B4F0-FFBA4ED106F4}" type="parTrans" cxnId="{0AC75029-2099-EC4E-AD3A-85555327ECB6}">
      <dgm:prSet/>
      <dgm:spPr/>
      <dgm:t>
        <a:bodyPr/>
        <a:lstStyle/>
        <a:p>
          <a:endParaRPr lang="it-IT"/>
        </a:p>
      </dgm:t>
    </dgm:pt>
    <dgm:pt modelId="{271ED56A-827C-1F4A-B21B-065FDA42F9A2}" type="sibTrans" cxnId="{0AC75029-2099-EC4E-AD3A-85555327ECB6}">
      <dgm:prSet/>
      <dgm:spPr/>
      <dgm:t>
        <a:bodyPr/>
        <a:lstStyle/>
        <a:p>
          <a:endParaRPr lang="it-IT"/>
        </a:p>
      </dgm:t>
    </dgm:pt>
    <dgm:pt modelId="{F5E99C6E-2152-6F4B-A95C-5AF630A6105E}">
      <dgm:prSet custT="1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9000">
              <a:schemeClr val="bg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600" b="1" dirty="0">
              <a:solidFill>
                <a:schemeClr val="tx2"/>
              </a:solidFill>
            </a:rPr>
            <a:t>Raccomandazione Consiglio Quadro di Qualità dei tirocini 2014</a:t>
          </a:r>
        </a:p>
      </dgm:t>
    </dgm:pt>
    <dgm:pt modelId="{BDBC7F21-F801-4746-90BF-BE1A80D07E19}" type="parTrans" cxnId="{BEF236EB-C3F9-8D4D-A223-897EFF085A3F}">
      <dgm:prSet/>
      <dgm:spPr/>
      <dgm:t>
        <a:bodyPr/>
        <a:lstStyle/>
        <a:p>
          <a:endParaRPr lang="it-IT"/>
        </a:p>
      </dgm:t>
    </dgm:pt>
    <dgm:pt modelId="{8C2A3647-C556-874E-B7AF-A946CE2256E1}" type="sibTrans" cxnId="{BEF236EB-C3F9-8D4D-A223-897EFF085A3F}">
      <dgm:prSet/>
      <dgm:spPr/>
      <dgm:t>
        <a:bodyPr/>
        <a:lstStyle/>
        <a:p>
          <a:endParaRPr lang="it-IT"/>
        </a:p>
      </dgm:t>
    </dgm:pt>
    <dgm:pt modelId="{ADDE11C0-A80C-3C42-906A-257C87315AB7}" type="pres">
      <dgm:prSet presAssocID="{71E9768D-DBA5-8342-B250-841CBA22DD0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DC84663-A56D-C140-BEE2-8397DA8C2688}" type="pres">
      <dgm:prSet presAssocID="{71E9768D-DBA5-8342-B250-841CBA22DD0A}" presName="dummyMaxCanvas" presStyleCnt="0"/>
      <dgm:spPr/>
    </dgm:pt>
    <dgm:pt modelId="{6E5DC849-6B7C-1143-8290-EB62C8803A38}" type="pres">
      <dgm:prSet presAssocID="{71E9768D-DBA5-8342-B250-841CBA22DD0A}" presName="parentComposite" presStyleCnt="0"/>
      <dgm:spPr/>
    </dgm:pt>
    <dgm:pt modelId="{E654ED72-A28E-D24D-9BB2-8B0598BCAFDB}" type="pres">
      <dgm:prSet presAssocID="{71E9768D-DBA5-8342-B250-841CBA22DD0A}" presName="parent1" presStyleLbl="alignAccFollowNode1" presStyleIdx="0" presStyleCnt="4" custScaleX="158858" custScaleY="138369" custLinFactNeighborX="-13194" custLinFactNeighborY="25000">
        <dgm:presLayoutVars>
          <dgm:chMax val="4"/>
        </dgm:presLayoutVars>
      </dgm:prSet>
      <dgm:spPr/>
    </dgm:pt>
    <dgm:pt modelId="{A40C5D5C-E09F-9B49-9CC7-499E47AB1CB2}" type="pres">
      <dgm:prSet presAssocID="{71E9768D-DBA5-8342-B250-841CBA22DD0A}" presName="parent2" presStyleLbl="alignAccFollowNode1" presStyleIdx="1" presStyleCnt="4" custScaleX="115624" custScaleY="169783">
        <dgm:presLayoutVars>
          <dgm:chMax val="4"/>
        </dgm:presLayoutVars>
      </dgm:prSet>
      <dgm:spPr/>
    </dgm:pt>
    <dgm:pt modelId="{DCADA712-99F0-8844-A98B-A6D01DFCA1F6}" type="pres">
      <dgm:prSet presAssocID="{71E9768D-DBA5-8342-B250-841CBA22DD0A}" presName="childrenComposite" presStyleCnt="0"/>
      <dgm:spPr/>
    </dgm:pt>
    <dgm:pt modelId="{6DFB5666-A661-ED44-946C-39DDF57F0FB7}" type="pres">
      <dgm:prSet presAssocID="{71E9768D-DBA5-8342-B250-841CBA22DD0A}" presName="dummyMaxCanvas_ChildArea" presStyleCnt="0"/>
      <dgm:spPr/>
    </dgm:pt>
    <dgm:pt modelId="{DC602E60-1050-EA41-9545-A4B72CA1C26F}" type="pres">
      <dgm:prSet presAssocID="{71E9768D-DBA5-8342-B250-841CBA22DD0A}" presName="fulcrum" presStyleLbl="alignAccFollowNode1" presStyleIdx="2" presStyleCnt="4"/>
      <dgm:spPr>
        <a:solidFill>
          <a:schemeClr val="bg2">
            <a:alpha val="90000"/>
          </a:schemeClr>
        </a:solidFill>
      </dgm:spPr>
    </dgm:pt>
    <dgm:pt modelId="{A1A6FD29-8B76-354B-96B7-C20B70DD3B0F}" type="pres">
      <dgm:prSet presAssocID="{71E9768D-DBA5-8342-B250-841CBA22DD0A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2">
            <a:alpha val="90000"/>
          </a:schemeClr>
        </a:solidFill>
      </dgm:spPr>
    </dgm:pt>
    <dgm:pt modelId="{2FDDD894-D02C-F449-A281-AFCE33124D80}" type="pres">
      <dgm:prSet presAssocID="{71E9768D-DBA5-8342-B250-841CBA22DD0A}" presName="right_23_1" presStyleLbl="node1" presStyleIdx="0" presStyleCnt="5" custScaleX="248768" custScaleY="140798" custLinFactNeighborX="24984" custLinFactNeighborY="9833">
        <dgm:presLayoutVars>
          <dgm:bulletEnabled val="1"/>
        </dgm:presLayoutVars>
      </dgm:prSet>
      <dgm:spPr/>
    </dgm:pt>
    <dgm:pt modelId="{5D7765A6-5AD1-3C47-9B21-0025154745A4}" type="pres">
      <dgm:prSet presAssocID="{71E9768D-DBA5-8342-B250-841CBA22DD0A}" presName="right_23_2" presStyleLbl="node1" presStyleIdx="1" presStyleCnt="5" custScaleX="217471" custScaleY="126813" custLinFactNeighborX="11226" custLinFactNeighborY="2051">
        <dgm:presLayoutVars>
          <dgm:bulletEnabled val="1"/>
        </dgm:presLayoutVars>
      </dgm:prSet>
      <dgm:spPr/>
    </dgm:pt>
    <dgm:pt modelId="{E7206473-7663-3349-8180-510A909489E6}" type="pres">
      <dgm:prSet presAssocID="{71E9768D-DBA5-8342-B250-841CBA22DD0A}" presName="right_23_3" presStyleLbl="node1" presStyleIdx="2" presStyleCnt="5" custScaleX="220931" custScaleY="114428" custLinFactNeighborX="10810" custLinFactNeighborY="13273">
        <dgm:presLayoutVars>
          <dgm:bulletEnabled val="1"/>
        </dgm:presLayoutVars>
      </dgm:prSet>
      <dgm:spPr/>
    </dgm:pt>
    <dgm:pt modelId="{CB97B7B2-1179-6B4F-94B0-F5E8638CCF74}" type="pres">
      <dgm:prSet presAssocID="{71E9768D-DBA5-8342-B250-841CBA22DD0A}" presName="left_23_1" presStyleLbl="node1" presStyleIdx="3" presStyleCnt="5" custLinFactNeighborX="-15044" custLinFactNeighborY="-3866">
        <dgm:presLayoutVars>
          <dgm:bulletEnabled val="1"/>
        </dgm:presLayoutVars>
      </dgm:prSet>
      <dgm:spPr/>
    </dgm:pt>
    <dgm:pt modelId="{967A9D7E-6201-294F-B746-1041AEEA9748}" type="pres">
      <dgm:prSet presAssocID="{71E9768D-DBA5-8342-B250-841CBA22DD0A}" presName="left_23_2" presStyleLbl="node1" presStyleIdx="4" presStyleCnt="5" custScaleX="115350">
        <dgm:presLayoutVars>
          <dgm:bulletEnabled val="1"/>
        </dgm:presLayoutVars>
      </dgm:prSet>
      <dgm:spPr/>
    </dgm:pt>
  </dgm:ptLst>
  <dgm:cxnLst>
    <dgm:cxn modelId="{4452D809-1021-F14E-85B0-DEDC029EE31C}" srcId="{71E9768D-DBA5-8342-B250-841CBA22DD0A}" destId="{75E5BEE4-28B5-4C40-8133-88E2366A707E}" srcOrd="1" destOrd="0" parTransId="{C4079F8B-A423-E94E-8550-48A3BF666E70}" sibTransId="{88FA7E55-84C5-CE46-8047-D4CD9C7956AC}"/>
    <dgm:cxn modelId="{0AC75029-2099-EC4E-AD3A-85555327ECB6}" srcId="{75E5BEE4-28B5-4C40-8133-88E2366A707E}" destId="{346F8F6E-563F-A647-86B0-9FBFE1696107}" srcOrd="1" destOrd="0" parTransId="{50F06217-A467-CC40-B4F0-FFBA4ED106F4}" sibTransId="{271ED56A-827C-1F4A-B21B-065FDA42F9A2}"/>
    <dgm:cxn modelId="{7FB38762-3557-A041-94F8-5116EFC785A3}" srcId="{3F6E6EE7-6679-9C4C-ACC1-268B7F20F7A5}" destId="{A23A89A5-1B8B-2B45-ADF2-D4376AC96770}" srcOrd="0" destOrd="0" parTransId="{ACE44C3C-B0E9-5742-B31F-C966AB183324}" sibTransId="{C9517FCE-3811-694D-A21F-D74AE17EE51F}"/>
    <dgm:cxn modelId="{0EDB2163-B03B-964A-A6B6-4063B187E88D}" type="presOf" srcId="{B2A224D6-0228-C244-871F-7284B6A4C716}" destId="{967A9D7E-6201-294F-B746-1041AEEA9748}" srcOrd="0" destOrd="0" presId="urn:microsoft.com/office/officeart/2005/8/layout/balance1"/>
    <dgm:cxn modelId="{8B3F2C6D-454B-E346-BD11-ED03DA7BFAA3}" srcId="{71E9768D-DBA5-8342-B250-841CBA22DD0A}" destId="{3F6E6EE7-6679-9C4C-ACC1-268B7F20F7A5}" srcOrd="0" destOrd="0" parTransId="{C95EC4E7-F5F5-8D48-AE1F-284D6631EBB5}" sibTransId="{E1DFE690-7430-7B4E-9DD5-9069F4A82D98}"/>
    <dgm:cxn modelId="{6425B472-72A5-2947-8639-0F3EFF5D7189}" srcId="{75E5BEE4-28B5-4C40-8133-88E2366A707E}" destId="{98D5E677-6C8F-2545-91CF-44FB392D1BCB}" srcOrd="0" destOrd="0" parTransId="{D4F3FD96-E375-9643-AB03-2B1C29211498}" sibTransId="{2CEBEF61-0E70-0445-8B5B-5D250CBDC64E}"/>
    <dgm:cxn modelId="{281C5474-24E0-8F4C-B7BC-B0EEE85248AF}" type="presOf" srcId="{71E9768D-DBA5-8342-B250-841CBA22DD0A}" destId="{ADDE11C0-A80C-3C42-906A-257C87315AB7}" srcOrd="0" destOrd="0" presId="urn:microsoft.com/office/officeart/2005/8/layout/balance1"/>
    <dgm:cxn modelId="{B238C175-F475-574F-AD2F-B6263E8E8C15}" type="presOf" srcId="{F5E99C6E-2152-6F4B-A95C-5AF630A6105E}" destId="{E7206473-7663-3349-8180-510A909489E6}" srcOrd="0" destOrd="0" presId="urn:microsoft.com/office/officeart/2005/8/layout/balance1"/>
    <dgm:cxn modelId="{46430976-349E-9D44-8916-FA491BE5E1E0}" type="presOf" srcId="{A23A89A5-1B8B-2B45-ADF2-D4376AC96770}" destId="{CB97B7B2-1179-6B4F-94B0-F5E8638CCF74}" srcOrd="0" destOrd="0" presId="urn:microsoft.com/office/officeart/2005/8/layout/balance1"/>
    <dgm:cxn modelId="{0694768A-4523-604B-8F80-2BF1F815F848}" type="presOf" srcId="{346F8F6E-563F-A647-86B0-9FBFE1696107}" destId="{5D7765A6-5AD1-3C47-9B21-0025154745A4}" srcOrd="0" destOrd="0" presId="urn:microsoft.com/office/officeart/2005/8/layout/balance1"/>
    <dgm:cxn modelId="{BD6FA78B-C99B-5544-9E1A-6ADA1380E0E4}" type="presOf" srcId="{98D5E677-6C8F-2545-91CF-44FB392D1BCB}" destId="{2FDDD894-D02C-F449-A281-AFCE33124D80}" srcOrd="0" destOrd="0" presId="urn:microsoft.com/office/officeart/2005/8/layout/balance1"/>
    <dgm:cxn modelId="{0742A4B8-BF76-084C-8FBE-F34ADB6A76B2}" srcId="{3F6E6EE7-6679-9C4C-ACC1-268B7F20F7A5}" destId="{B2A224D6-0228-C244-871F-7284B6A4C716}" srcOrd="1" destOrd="0" parTransId="{9CF22656-68CE-E340-98B3-A35A3239DAF7}" sibTransId="{D4496918-0528-9B4B-889D-E2E316B60E11}"/>
    <dgm:cxn modelId="{7FB18EBF-E1E9-E040-A358-B1B49D91BEEE}" type="presOf" srcId="{3F6E6EE7-6679-9C4C-ACC1-268B7F20F7A5}" destId="{E654ED72-A28E-D24D-9BB2-8B0598BCAFDB}" srcOrd="0" destOrd="0" presId="urn:microsoft.com/office/officeart/2005/8/layout/balance1"/>
    <dgm:cxn modelId="{BEF236EB-C3F9-8D4D-A223-897EFF085A3F}" srcId="{75E5BEE4-28B5-4C40-8133-88E2366A707E}" destId="{F5E99C6E-2152-6F4B-A95C-5AF630A6105E}" srcOrd="2" destOrd="0" parTransId="{BDBC7F21-F801-4746-90BF-BE1A80D07E19}" sibTransId="{8C2A3647-C556-874E-B7AF-A946CE2256E1}"/>
    <dgm:cxn modelId="{803EACFB-F6B6-5D4B-B670-43F7FDAEC829}" type="presOf" srcId="{75E5BEE4-28B5-4C40-8133-88E2366A707E}" destId="{A40C5D5C-E09F-9B49-9CC7-499E47AB1CB2}" srcOrd="0" destOrd="0" presId="urn:microsoft.com/office/officeart/2005/8/layout/balance1"/>
    <dgm:cxn modelId="{E3CB3C69-723F-4540-B28E-1BE275BD362D}" type="presParOf" srcId="{ADDE11C0-A80C-3C42-906A-257C87315AB7}" destId="{0DC84663-A56D-C140-BEE2-8397DA8C2688}" srcOrd="0" destOrd="0" presId="urn:microsoft.com/office/officeart/2005/8/layout/balance1"/>
    <dgm:cxn modelId="{F65D7A37-EB72-C44F-A5C6-3FEC06E789F0}" type="presParOf" srcId="{ADDE11C0-A80C-3C42-906A-257C87315AB7}" destId="{6E5DC849-6B7C-1143-8290-EB62C8803A38}" srcOrd="1" destOrd="0" presId="urn:microsoft.com/office/officeart/2005/8/layout/balance1"/>
    <dgm:cxn modelId="{60872020-7B7F-7240-91F7-4FEC652A2B60}" type="presParOf" srcId="{6E5DC849-6B7C-1143-8290-EB62C8803A38}" destId="{E654ED72-A28E-D24D-9BB2-8B0598BCAFDB}" srcOrd="0" destOrd="0" presId="urn:microsoft.com/office/officeart/2005/8/layout/balance1"/>
    <dgm:cxn modelId="{DFFF57AB-4CBE-3F40-996D-3603D0D808A4}" type="presParOf" srcId="{6E5DC849-6B7C-1143-8290-EB62C8803A38}" destId="{A40C5D5C-E09F-9B49-9CC7-499E47AB1CB2}" srcOrd="1" destOrd="0" presId="urn:microsoft.com/office/officeart/2005/8/layout/balance1"/>
    <dgm:cxn modelId="{77308DB2-D46D-324A-96F1-14F0FDC917C0}" type="presParOf" srcId="{ADDE11C0-A80C-3C42-906A-257C87315AB7}" destId="{DCADA712-99F0-8844-A98B-A6D01DFCA1F6}" srcOrd="2" destOrd="0" presId="urn:microsoft.com/office/officeart/2005/8/layout/balance1"/>
    <dgm:cxn modelId="{510D3273-D0B4-C149-AD4D-7AEAC99AB65F}" type="presParOf" srcId="{DCADA712-99F0-8844-A98B-A6D01DFCA1F6}" destId="{6DFB5666-A661-ED44-946C-39DDF57F0FB7}" srcOrd="0" destOrd="0" presId="urn:microsoft.com/office/officeart/2005/8/layout/balance1"/>
    <dgm:cxn modelId="{50A7BB47-E88C-C844-AAD8-F4338CDE86FA}" type="presParOf" srcId="{DCADA712-99F0-8844-A98B-A6D01DFCA1F6}" destId="{DC602E60-1050-EA41-9545-A4B72CA1C26F}" srcOrd="1" destOrd="0" presId="urn:microsoft.com/office/officeart/2005/8/layout/balance1"/>
    <dgm:cxn modelId="{B5B28D78-96AB-6042-8088-17595F1336BF}" type="presParOf" srcId="{DCADA712-99F0-8844-A98B-A6D01DFCA1F6}" destId="{A1A6FD29-8B76-354B-96B7-C20B70DD3B0F}" srcOrd="2" destOrd="0" presId="urn:microsoft.com/office/officeart/2005/8/layout/balance1"/>
    <dgm:cxn modelId="{F71C59FB-C91D-7745-B1FD-CFC0D7FB9E47}" type="presParOf" srcId="{DCADA712-99F0-8844-A98B-A6D01DFCA1F6}" destId="{2FDDD894-D02C-F449-A281-AFCE33124D80}" srcOrd="3" destOrd="0" presId="urn:microsoft.com/office/officeart/2005/8/layout/balance1"/>
    <dgm:cxn modelId="{75116638-F25F-5E4E-8AB4-D580F2C470CA}" type="presParOf" srcId="{DCADA712-99F0-8844-A98B-A6D01DFCA1F6}" destId="{5D7765A6-5AD1-3C47-9B21-0025154745A4}" srcOrd="4" destOrd="0" presId="urn:microsoft.com/office/officeart/2005/8/layout/balance1"/>
    <dgm:cxn modelId="{87AA3108-C840-5546-9994-98EAFF8EF89F}" type="presParOf" srcId="{DCADA712-99F0-8844-A98B-A6D01DFCA1F6}" destId="{E7206473-7663-3349-8180-510A909489E6}" srcOrd="5" destOrd="0" presId="urn:microsoft.com/office/officeart/2005/8/layout/balance1"/>
    <dgm:cxn modelId="{1AAD3129-66A0-C249-B42C-D6330DD6E8FC}" type="presParOf" srcId="{DCADA712-99F0-8844-A98B-A6D01DFCA1F6}" destId="{CB97B7B2-1179-6B4F-94B0-F5E8638CCF74}" srcOrd="6" destOrd="0" presId="urn:microsoft.com/office/officeart/2005/8/layout/balance1"/>
    <dgm:cxn modelId="{208BFB2E-052B-0B41-9638-80BECA73EA02}" type="presParOf" srcId="{DCADA712-99F0-8844-A98B-A6D01DFCA1F6}" destId="{967A9D7E-6201-294F-B746-1041AEEA9748}" srcOrd="7" destOrd="0" presId="urn:microsoft.com/office/officeart/2005/8/layout/balance1"/>
  </dgm:cxnLst>
  <dgm:bg>
    <a:gradFill>
      <a:gsLst>
        <a:gs pos="0">
          <a:schemeClr val="tx2">
            <a:lumMod val="20000"/>
            <a:lumOff val="80000"/>
          </a:schemeClr>
        </a:gs>
        <a:gs pos="26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8605E-C1A4-EA4D-9D8E-E5F7E57FAA64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8C772C-C114-624A-836D-283EAA52319A}">
      <dgm:prSet phldrT="[Testo]" custT="1"/>
      <dgm:spPr>
        <a:gradFill rotWithShape="0">
          <a:gsLst>
            <a:gs pos="90000">
              <a:schemeClr val="tx2">
                <a:lumMod val="40000"/>
                <a:lumOff val="60000"/>
              </a:schemeClr>
            </a:gs>
            <a:gs pos="98000">
              <a:schemeClr val="accent1">
                <a:lumMod val="0"/>
                <a:lumOff val="100000"/>
                <a:alpha val="74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2800" b="1" dirty="0">
              <a:solidFill>
                <a:srgbClr val="FFFF00"/>
              </a:solidFill>
            </a:rPr>
            <a:t>QUADRO DI QUALITA’ DEI TIROCINI (QFT)</a:t>
          </a:r>
        </a:p>
      </dgm:t>
    </dgm:pt>
    <dgm:pt modelId="{C2857B0E-4023-1D4C-A54B-2175FFDCB58D}" type="parTrans" cxnId="{314F7DF8-A0F8-CD4E-A80C-7D0CCEFC889A}">
      <dgm:prSet/>
      <dgm:spPr/>
      <dgm:t>
        <a:bodyPr/>
        <a:lstStyle/>
        <a:p>
          <a:endParaRPr lang="it-IT"/>
        </a:p>
      </dgm:t>
    </dgm:pt>
    <dgm:pt modelId="{16135CE2-A018-364B-9221-81046C374824}" type="sibTrans" cxnId="{314F7DF8-A0F8-CD4E-A80C-7D0CCEFC889A}">
      <dgm:prSet/>
      <dgm:spPr/>
      <dgm:t>
        <a:bodyPr/>
        <a:lstStyle/>
        <a:p>
          <a:endParaRPr lang="it-IT"/>
        </a:p>
      </dgm:t>
    </dgm:pt>
    <dgm:pt modelId="{27E6D88F-F6D9-E240-9009-782EAE657DB1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Conclusione di un contratto scritto          (2-3)</a:t>
          </a:r>
        </a:p>
      </dgm:t>
    </dgm:pt>
    <dgm:pt modelId="{47CA2656-829D-6D45-AA2F-C1340F414A02}" type="parTrans" cxnId="{9C9FD489-19CB-064C-BCF3-71B4A6EF7D3E}">
      <dgm:prSet/>
      <dgm:spPr/>
      <dgm:t>
        <a:bodyPr/>
        <a:lstStyle/>
        <a:p>
          <a:endParaRPr lang="it-IT"/>
        </a:p>
      </dgm:t>
    </dgm:pt>
    <dgm:pt modelId="{078965B3-6F5D-4146-BF03-37CD8AE6515D}" type="sibTrans" cxnId="{9C9FD489-19CB-064C-BCF3-71B4A6EF7D3E}">
      <dgm:prSet/>
      <dgm:spPr/>
      <dgm:t>
        <a:bodyPr/>
        <a:lstStyle/>
        <a:p>
          <a:endParaRPr lang="it-IT"/>
        </a:p>
      </dgm:t>
    </dgm:pt>
    <dgm:pt modelId="{63FEA91E-7810-2242-B967-DC43AF87B36C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400" b="1" dirty="0">
              <a:solidFill>
                <a:schemeClr val="tx2"/>
              </a:solidFill>
            </a:rPr>
            <a:t> Durata ragionevole  (10-11-12)</a:t>
          </a:r>
        </a:p>
      </dgm:t>
    </dgm:pt>
    <dgm:pt modelId="{2AFFAE7C-02AA-A545-8837-0CBBFB5CE3C3}" type="parTrans" cxnId="{E0A433B2-585C-8448-B1B1-D1B4768667F9}">
      <dgm:prSet/>
      <dgm:spPr/>
      <dgm:t>
        <a:bodyPr/>
        <a:lstStyle/>
        <a:p>
          <a:endParaRPr lang="it-IT"/>
        </a:p>
      </dgm:t>
    </dgm:pt>
    <dgm:pt modelId="{17F4702F-B911-CF45-AD1D-998185352356}" type="sibTrans" cxnId="{E0A433B2-585C-8448-B1B1-D1B4768667F9}">
      <dgm:prSet/>
      <dgm:spPr/>
      <dgm:t>
        <a:bodyPr/>
        <a:lstStyle/>
        <a:p>
          <a:endParaRPr lang="it-IT"/>
        </a:p>
      </dgm:t>
    </dgm:pt>
    <dgm:pt modelId="{0E546196-8CDA-C748-AC80-C8180520EE1F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400" b="1" dirty="0">
              <a:solidFill>
                <a:schemeClr val="tx2"/>
              </a:solidFill>
            </a:rPr>
            <a:t>Adeguato riconoscimento e validazione competenze  (13</a:t>
          </a:r>
          <a:r>
            <a:rPr lang="it-IT" sz="1400" dirty="0">
              <a:solidFill>
                <a:schemeClr val="tx2"/>
              </a:solidFill>
            </a:rPr>
            <a:t>)</a:t>
          </a:r>
        </a:p>
      </dgm:t>
    </dgm:pt>
    <dgm:pt modelId="{3F78C22D-E1B2-B14C-AC4A-C752E51E843F}" type="parTrans" cxnId="{FFB9C549-68E7-F046-8521-21DC3DA2DCC3}">
      <dgm:prSet/>
      <dgm:spPr/>
      <dgm:t>
        <a:bodyPr/>
        <a:lstStyle/>
        <a:p>
          <a:endParaRPr lang="it-IT"/>
        </a:p>
      </dgm:t>
    </dgm:pt>
    <dgm:pt modelId="{1C30B425-7574-FF41-8E2B-7499F8DFC43B}" type="sibTrans" cxnId="{FFB9C549-68E7-F046-8521-21DC3DA2DCC3}">
      <dgm:prSet/>
      <dgm:spPr/>
      <dgm:t>
        <a:bodyPr/>
        <a:lstStyle/>
        <a:p>
          <a:endParaRPr lang="it-IT"/>
        </a:p>
      </dgm:t>
    </dgm:pt>
    <dgm:pt modelId="{BC320BA5-E4B7-B743-ADD5-915DA068FF65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Diritti e Doveri          (9)</a:t>
          </a:r>
        </a:p>
      </dgm:t>
    </dgm:pt>
    <dgm:pt modelId="{86B21475-A73B-5642-9FA3-6C24EEB21292}" type="parTrans" cxnId="{C5505E64-FB9D-5342-9CF0-6F993A7BBE84}">
      <dgm:prSet/>
      <dgm:spPr/>
      <dgm:t>
        <a:bodyPr/>
        <a:lstStyle/>
        <a:p>
          <a:endParaRPr lang="it-IT"/>
        </a:p>
      </dgm:t>
    </dgm:pt>
    <dgm:pt modelId="{26198634-D316-3B40-A18E-48E60B023E72}" type="sibTrans" cxnId="{C5505E64-FB9D-5342-9CF0-6F993A7BBE84}">
      <dgm:prSet/>
      <dgm:spPr/>
      <dgm:t>
        <a:bodyPr/>
        <a:lstStyle/>
        <a:p>
          <a:endParaRPr lang="it-IT"/>
        </a:p>
      </dgm:t>
    </dgm:pt>
    <dgm:pt modelId="{5374E89B-42B0-8F45-8C9E-D2EEDA3FB931}">
      <dgm:prSet phldrT="[Tes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400" dirty="0">
              <a:solidFill>
                <a:schemeClr val="tx2"/>
              </a:solidFill>
            </a:rPr>
            <a:t>Requisiti di trasparenza  (14-15)</a:t>
          </a:r>
        </a:p>
      </dgm:t>
    </dgm:pt>
    <dgm:pt modelId="{9D7257BF-9100-E640-A745-83A917451FB2}" type="parTrans" cxnId="{D4C22A1A-EDC8-7E4C-82C2-638D667A2684}">
      <dgm:prSet/>
      <dgm:spPr/>
      <dgm:t>
        <a:bodyPr/>
        <a:lstStyle/>
        <a:p>
          <a:endParaRPr lang="it-IT"/>
        </a:p>
      </dgm:t>
    </dgm:pt>
    <dgm:pt modelId="{138C5343-9B48-A144-94C3-760D1BFF627F}" type="sibTrans" cxnId="{D4C22A1A-EDC8-7E4C-82C2-638D667A2684}">
      <dgm:prSet/>
      <dgm:spPr/>
      <dgm:t>
        <a:bodyPr/>
        <a:lstStyle/>
        <a:p>
          <a:endParaRPr lang="it-IT"/>
        </a:p>
      </dgm:t>
    </dgm:pt>
    <dgm:pt modelId="{059CF091-1C6F-3042-8E19-DE683F97E533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Obiettivi di Apprendimento e Formazione (4-5)</a:t>
          </a:r>
        </a:p>
      </dgm:t>
    </dgm:pt>
    <dgm:pt modelId="{D624FAEB-A769-A445-B253-F5AA401A7282}" type="parTrans" cxnId="{2CD82558-D503-4C4F-BBCB-67A1861DCE3E}">
      <dgm:prSet/>
      <dgm:spPr/>
      <dgm:t>
        <a:bodyPr/>
        <a:lstStyle/>
        <a:p>
          <a:endParaRPr lang="it-IT"/>
        </a:p>
      </dgm:t>
    </dgm:pt>
    <dgm:pt modelId="{F452F249-41AD-6241-8914-C7E644388D98}" type="sibTrans" cxnId="{2CD82558-D503-4C4F-BBCB-67A1861DCE3E}">
      <dgm:prSet/>
      <dgm:spPr/>
      <dgm:t>
        <a:bodyPr/>
        <a:lstStyle/>
        <a:p>
          <a:endParaRPr lang="it-IT"/>
        </a:p>
      </dgm:t>
    </dgm:pt>
    <dgm:pt modelId="{FFD8746E-A0E5-F349-992B-96ECAFC5569A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400" dirty="0">
              <a:solidFill>
                <a:schemeClr val="tx2"/>
              </a:solidFill>
            </a:rPr>
            <a:t>Cross-</a:t>
          </a:r>
          <a:r>
            <a:rPr lang="it-IT" sz="1400" dirty="0" err="1">
              <a:solidFill>
                <a:schemeClr val="tx2"/>
              </a:solidFill>
            </a:rPr>
            <a:t>border</a:t>
          </a:r>
          <a:r>
            <a:rPr lang="it-IT" sz="1400" dirty="0">
              <a:solidFill>
                <a:schemeClr val="tx2"/>
              </a:solidFill>
            </a:rPr>
            <a:t> </a:t>
          </a:r>
          <a:r>
            <a:rPr lang="it-IT" sz="1400" b="1" dirty="0">
              <a:solidFill>
                <a:schemeClr val="tx2"/>
              </a:solidFill>
            </a:rPr>
            <a:t>EURES</a:t>
          </a:r>
          <a:r>
            <a:rPr lang="it-IT" sz="1400" dirty="0">
              <a:solidFill>
                <a:schemeClr val="tx2"/>
              </a:solidFill>
            </a:rPr>
            <a:t>   (16-17)</a:t>
          </a:r>
        </a:p>
      </dgm:t>
    </dgm:pt>
    <dgm:pt modelId="{FD4FE67C-BA80-9040-96BE-051C1891471F}" type="parTrans" cxnId="{03AF7D9A-5444-174B-86C6-54B3A9ADF3D0}">
      <dgm:prSet/>
      <dgm:spPr/>
      <dgm:t>
        <a:bodyPr/>
        <a:lstStyle/>
        <a:p>
          <a:endParaRPr lang="it-IT"/>
        </a:p>
      </dgm:t>
    </dgm:pt>
    <dgm:pt modelId="{C0770CF3-7AFE-954D-A1DD-50AAC6C963D9}" type="sibTrans" cxnId="{03AF7D9A-5444-174B-86C6-54B3A9ADF3D0}">
      <dgm:prSet/>
      <dgm:spPr/>
      <dgm:t>
        <a:bodyPr/>
        <a:lstStyle/>
        <a:p>
          <a:endParaRPr lang="it-IT"/>
        </a:p>
      </dgm:t>
    </dgm:pt>
    <dgm:pt modelId="{83B25962-872C-5843-B512-CE1F6D05A82A}">
      <dgm:prSet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1200" dirty="0" err="1">
              <a:solidFill>
                <a:schemeClr val="tx2"/>
              </a:solidFill>
            </a:rPr>
            <a:t>Uutilizzo</a:t>
          </a:r>
          <a:r>
            <a:rPr lang="it-IT" sz="1200" dirty="0">
              <a:solidFill>
                <a:schemeClr val="tx2"/>
              </a:solidFill>
            </a:rPr>
            <a:t> Fondi Strutturali18)</a:t>
          </a:r>
        </a:p>
      </dgm:t>
    </dgm:pt>
    <dgm:pt modelId="{83DB553E-CD79-1A4B-9999-9C3B525F1BB3}" type="parTrans" cxnId="{8B5626DD-890E-4B46-8877-3FD350B17D54}">
      <dgm:prSet/>
      <dgm:spPr/>
      <dgm:t>
        <a:bodyPr/>
        <a:lstStyle/>
        <a:p>
          <a:endParaRPr lang="it-IT"/>
        </a:p>
      </dgm:t>
    </dgm:pt>
    <dgm:pt modelId="{03D8FC80-D7D9-6E46-90E4-C5F87F74A3F2}" type="sibTrans" cxnId="{8B5626DD-890E-4B46-8877-3FD350B17D54}">
      <dgm:prSet/>
      <dgm:spPr/>
      <dgm:t>
        <a:bodyPr/>
        <a:lstStyle/>
        <a:p>
          <a:endParaRPr lang="it-IT"/>
        </a:p>
      </dgm:t>
    </dgm:pt>
    <dgm:pt modelId="{7E68B4D1-2236-CF48-883A-0ABBD34375DE}">
      <dgm:prSet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69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it-IT" sz="800" dirty="0"/>
            <a:t> </a:t>
          </a:r>
          <a:r>
            <a:rPr lang="it-IT" sz="1200" dirty="0">
              <a:solidFill>
                <a:schemeClr val="tx2"/>
              </a:solidFill>
            </a:rPr>
            <a:t>Implementazione  QTF:  PES (1-19-20-21-22)</a:t>
          </a:r>
        </a:p>
      </dgm:t>
    </dgm:pt>
    <dgm:pt modelId="{6BC374C9-BA3A-F845-83B5-288C0AEEB254}" type="parTrans" cxnId="{D5E6D489-5A79-B944-99A9-F87EF162987F}">
      <dgm:prSet/>
      <dgm:spPr/>
      <dgm:t>
        <a:bodyPr/>
        <a:lstStyle/>
        <a:p>
          <a:endParaRPr lang="it-IT"/>
        </a:p>
      </dgm:t>
    </dgm:pt>
    <dgm:pt modelId="{8912A4B9-5A77-8444-8320-F4F04700A682}" type="sibTrans" cxnId="{D5E6D489-5A79-B944-99A9-F87EF162987F}">
      <dgm:prSet/>
      <dgm:spPr/>
      <dgm:t>
        <a:bodyPr/>
        <a:lstStyle/>
        <a:p>
          <a:endParaRPr lang="it-IT"/>
        </a:p>
      </dgm:t>
    </dgm:pt>
    <dgm:pt modelId="{280BC54F-D3C2-AD4B-93EB-E40D7422699B}" type="pres">
      <dgm:prSet presAssocID="{0478605E-C1A4-EA4D-9D8E-E5F7E57FAA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864489-65EE-CD4D-A271-504FC7C60C6D}" type="pres">
      <dgm:prSet presAssocID="{DE8C772C-C114-624A-836D-283EAA52319A}" presName="vertOne" presStyleCnt="0"/>
      <dgm:spPr/>
    </dgm:pt>
    <dgm:pt modelId="{2DA891BA-1FED-1445-A7BE-512E8E5DBFEF}" type="pres">
      <dgm:prSet presAssocID="{DE8C772C-C114-624A-836D-283EAA52319A}" presName="txOne" presStyleLbl="node0" presStyleIdx="0" presStyleCnt="1">
        <dgm:presLayoutVars>
          <dgm:chPref val="3"/>
        </dgm:presLayoutVars>
      </dgm:prSet>
      <dgm:spPr/>
    </dgm:pt>
    <dgm:pt modelId="{A8B9E2E2-52A2-A542-810A-AEB7CAA83AE4}" type="pres">
      <dgm:prSet presAssocID="{DE8C772C-C114-624A-836D-283EAA52319A}" presName="parTransOne" presStyleCnt="0"/>
      <dgm:spPr/>
    </dgm:pt>
    <dgm:pt modelId="{51475BEB-B196-DB4A-9761-016188AFC843}" type="pres">
      <dgm:prSet presAssocID="{DE8C772C-C114-624A-836D-283EAA52319A}" presName="horzOne" presStyleCnt="0"/>
      <dgm:spPr/>
    </dgm:pt>
    <dgm:pt modelId="{27725D9C-B9E5-7046-9175-3E43B6291FA2}" type="pres">
      <dgm:prSet presAssocID="{27E6D88F-F6D9-E240-9009-782EAE657DB1}" presName="vertTwo" presStyleCnt="0"/>
      <dgm:spPr/>
    </dgm:pt>
    <dgm:pt modelId="{2D9185CA-A5A1-614E-900D-9DB34CD253F3}" type="pres">
      <dgm:prSet presAssocID="{27E6D88F-F6D9-E240-9009-782EAE657DB1}" presName="txTwo" presStyleLbl="node2" presStyleIdx="0" presStyleCnt="3">
        <dgm:presLayoutVars>
          <dgm:chPref val="3"/>
        </dgm:presLayoutVars>
      </dgm:prSet>
      <dgm:spPr/>
    </dgm:pt>
    <dgm:pt modelId="{1A587235-F707-7342-BE73-0ECB6B8B2483}" type="pres">
      <dgm:prSet presAssocID="{27E6D88F-F6D9-E240-9009-782EAE657DB1}" presName="parTransTwo" presStyleCnt="0"/>
      <dgm:spPr/>
    </dgm:pt>
    <dgm:pt modelId="{D43E4601-FDF5-7245-9926-E90C7028F204}" type="pres">
      <dgm:prSet presAssocID="{27E6D88F-F6D9-E240-9009-782EAE657DB1}" presName="horzTwo" presStyleCnt="0"/>
      <dgm:spPr/>
    </dgm:pt>
    <dgm:pt modelId="{06ECABB8-2FDF-9640-857A-2A362C3FC517}" type="pres">
      <dgm:prSet presAssocID="{63FEA91E-7810-2242-B967-DC43AF87B36C}" presName="vertThree" presStyleCnt="0"/>
      <dgm:spPr/>
    </dgm:pt>
    <dgm:pt modelId="{636EFBF8-47F0-0041-9A1A-2BAEAC346394}" type="pres">
      <dgm:prSet presAssocID="{63FEA91E-7810-2242-B967-DC43AF87B36C}" presName="txThree" presStyleLbl="node3" presStyleIdx="0" presStyleCnt="6" custScaleX="215113">
        <dgm:presLayoutVars>
          <dgm:chPref val="3"/>
        </dgm:presLayoutVars>
      </dgm:prSet>
      <dgm:spPr/>
    </dgm:pt>
    <dgm:pt modelId="{A42BF634-B38E-7845-8F92-1D7DF3D2F8EA}" type="pres">
      <dgm:prSet presAssocID="{63FEA91E-7810-2242-B967-DC43AF87B36C}" presName="horzThree" presStyleCnt="0"/>
      <dgm:spPr/>
    </dgm:pt>
    <dgm:pt modelId="{79BE4494-6E76-874E-9778-1142101AA1DE}" type="pres">
      <dgm:prSet presAssocID="{17F4702F-B911-CF45-AD1D-998185352356}" presName="sibSpaceThree" presStyleCnt="0"/>
      <dgm:spPr/>
    </dgm:pt>
    <dgm:pt modelId="{3DD90596-7364-5844-842C-D5B885B79F43}" type="pres">
      <dgm:prSet presAssocID="{0E546196-8CDA-C748-AC80-C8180520EE1F}" presName="vertThree" presStyleCnt="0"/>
      <dgm:spPr/>
    </dgm:pt>
    <dgm:pt modelId="{D55EE241-249B-074F-82E3-4A2F24D9E22F}" type="pres">
      <dgm:prSet presAssocID="{0E546196-8CDA-C748-AC80-C8180520EE1F}" presName="txThree" presStyleLbl="node3" presStyleIdx="1" presStyleCnt="6" custScaleX="298058">
        <dgm:presLayoutVars>
          <dgm:chPref val="3"/>
        </dgm:presLayoutVars>
      </dgm:prSet>
      <dgm:spPr/>
    </dgm:pt>
    <dgm:pt modelId="{36D780E2-BC3B-2D49-9F30-10083DFA754D}" type="pres">
      <dgm:prSet presAssocID="{0E546196-8CDA-C748-AC80-C8180520EE1F}" presName="horzThree" presStyleCnt="0"/>
      <dgm:spPr/>
    </dgm:pt>
    <dgm:pt modelId="{25B03966-B882-FD4A-B67E-1C4C61AACED9}" type="pres">
      <dgm:prSet presAssocID="{078965B3-6F5D-4146-BF03-37CD8AE6515D}" presName="sibSpaceTwo" presStyleCnt="0"/>
      <dgm:spPr/>
    </dgm:pt>
    <dgm:pt modelId="{A360973C-BEF1-DC41-8D77-C2CB6BD650A5}" type="pres">
      <dgm:prSet presAssocID="{BC320BA5-E4B7-B743-ADD5-915DA068FF65}" presName="vertTwo" presStyleCnt="0"/>
      <dgm:spPr/>
    </dgm:pt>
    <dgm:pt modelId="{DD78B866-0AB1-4E49-8F30-8B1B04A33F98}" type="pres">
      <dgm:prSet presAssocID="{BC320BA5-E4B7-B743-ADD5-915DA068FF65}" presName="txTwo" presStyleLbl="node2" presStyleIdx="1" presStyleCnt="3" custScaleX="126775">
        <dgm:presLayoutVars>
          <dgm:chPref val="3"/>
        </dgm:presLayoutVars>
      </dgm:prSet>
      <dgm:spPr/>
    </dgm:pt>
    <dgm:pt modelId="{8D4258FD-ED9D-EE48-8A9E-8B7E3CF98C6B}" type="pres">
      <dgm:prSet presAssocID="{BC320BA5-E4B7-B743-ADD5-915DA068FF65}" presName="parTransTwo" presStyleCnt="0"/>
      <dgm:spPr/>
    </dgm:pt>
    <dgm:pt modelId="{FC5F81AF-B348-8C47-A7B6-F0397E07CE10}" type="pres">
      <dgm:prSet presAssocID="{BC320BA5-E4B7-B743-ADD5-915DA068FF65}" presName="horzTwo" presStyleCnt="0"/>
      <dgm:spPr/>
    </dgm:pt>
    <dgm:pt modelId="{5B514DDD-5A0D-3441-889E-D65339D6F4F1}" type="pres">
      <dgm:prSet presAssocID="{5374E89B-42B0-8F45-8C9E-D2EEDA3FB931}" presName="vertThree" presStyleCnt="0"/>
      <dgm:spPr/>
    </dgm:pt>
    <dgm:pt modelId="{0E41AB09-D8D5-5F40-A257-F329E891363B}" type="pres">
      <dgm:prSet presAssocID="{5374E89B-42B0-8F45-8C9E-D2EEDA3FB931}" presName="txThree" presStyleLbl="node3" presStyleIdx="2" presStyleCnt="6" custScaleX="208353" custLinFactNeighborY="954">
        <dgm:presLayoutVars>
          <dgm:chPref val="3"/>
        </dgm:presLayoutVars>
      </dgm:prSet>
      <dgm:spPr/>
    </dgm:pt>
    <dgm:pt modelId="{1189EB54-DD13-F541-873F-73FFFB7AB039}" type="pres">
      <dgm:prSet presAssocID="{5374E89B-42B0-8F45-8C9E-D2EEDA3FB931}" presName="horzThree" presStyleCnt="0"/>
      <dgm:spPr/>
    </dgm:pt>
    <dgm:pt modelId="{0B81DD59-C653-1144-88F4-065E3386AAE8}" type="pres">
      <dgm:prSet presAssocID="{26198634-D316-3B40-A18E-48E60B023E72}" presName="sibSpaceTwo" presStyleCnt="0"/>
      <dgm:spPr/>
    </dgm:pt>
    <dgm:pt modelId="{46CCDAB2-8044-3A41-BFFA-3B847DB2F440}" type="pres">
      <dgm:prSet presAssocID="{059CF091-1C6F-3042-8E19-DE683F97E533}" presName="vertTwo" presStyleCnt="0"/>
      <dgm:spPr/>
    </dgm:pt>
    <dgm:pt modelId="{9742F089-F454-D845-908E-BB9821E6B333}" type="pres">
      <dgm:prSet presAssocID="{059CF091-1C6F-3042-8E19-DE683F97E533}" presName="txTwo" presStyleLbl="node2" presStyleIdx="2" presStyleCnt="3">
        <dgm:presLayoutVars>
          <dgm:chPref val="3"/>
        </dgm:presLayoutVars>
      </dgm:prSet>
      <dgm:spPr/>
    </dgm:pt>
    <dgm:pt modelId="{5E39E086-D808-AB4A-A391-3479C547CA94}" type="pres">
      <dgm:prSet presAssocID="{059CF091-1C6F-3042-8E19-DE683F97E533}" presName="parTransTwo" presStyleCnt="0"/>
      <dgm:spPr/>
    </dgm:pt>
    <dgm:pt modelId="{52999E99-A868-BA48-8800-76BF5E950BE3}" type="pres">
      <dgm:prSet presAssocID="{059CF091-1C6F-3042-8E19-DE683F97E533}" presName="horzTwo" presStyleCnt="0"/>
      <dgm:spPr/>
    </dgm:pt>
    <dgm:pt modelId="{A42DE3B2-2B4F-2D42-A735-ADE19BCFC06B}" type="pres">
      <dgm:prSet presAssocID="{FFD8746E-A0E5-F349-992B-96ECAFC5569A}" presName="vertThree" presStyleCnt="0"/>
      <dgm:spPr/>
    </dgm:pt>
    <dgm:pt modelId="{9560B2B9-871E-8B46-8A8C-21EAA7AD3139}" type="pres">
      <dgm:prSet presAssocID="{FFD8746E-A0E5-F349-992B-96ECAFC5569A}" presName="txThree" presStyleLbl="node3" presStyleIdx="3" presStyleCnt="6" custScaleX="139492">
        <dgm:presLayoutVars>
          <dgm:chPref val="3"/>
        </dgm:presLayoutVars>
      </dgm:prSet>
      <dgm:spPr/>
    </dgm:pt>
    <dgm:pt modelId="{E44C84CE-CF35-9547-83DA-4EBE36C0F4C4}" type="pres">
      <dgm:prSet presAssocID="{FFD8746E-A0E5-F349-992B-96ECAFC5569A}" presName="horzThree" presStyleCnt="0"/>
      <dgm:spPr/>
    </dgm:pt>
    <dgm:pt modelId="{AF35FEB4-FBEA-6942-91DC-6B0978222A9D}" type="pres">
      <dgm:prSet presAssocID="{C0770CF3-7AFE-954D-A1DD-50AAC6C963D9}" presName="sibSpaceThree" presStyleCnt="0"/>
      <dgm:spPr/>
    </dgm:pt>
    <dgm:pt modelId="{46AF8C4C-E850-0349-B0BD-EA47521CD952}" type="pres">
      <dgm:prSet presAssocID="{83B25962-872C-5843-B512-CE1F6D05A82A}" presName="vertThree" presStyleCnt="0"/>
      <dgm:spPr/>
    </dgm:pt>
    <dgm:pt modelId="{1E54B3F6-159A-B749-B775-B4932FE045D2}" type="pres">
      <dgm:prSet presAssocID="{83B25962-872C-5843-B512-CE1F6D05A82A}" presName="txThree" presStyleLbl="node3" presStyleIdx="4" presStyleCnt="6" custScaleX="141706">
        <dgm:presLayoutVars>
          <dgm:chPref val="3"/>
        </dgm:presLayoutVars>
      </dgm:prSet>
      <dgm:spPr/>
    </dgm:pt>
    <dgm:pt modelId="{2799DB24-0438-814B-9579-366674BEC69A}" type="pres">
      <dgm:prSet presAssocID="{83B25962-872C-5843-B512-CE1F6D05A82A}" presName="horzThree" presStyleCnt="0"/>
      <dgm:spPr/>
    </dgm:pt>
    <dgm:pt modelId="{D30DD895-C9FC-CA43-A6C0-AC0649693E4B}" type="pres">
      <dgm:prSet presAssocID="{03D8FC80-D7D9-6E46-90E4-C5F87F74A3F2}" presName="sibSpaceThree" presStyleCnt="0"/>
      <dgm:spPr/>
    </dgm:pt>
    <dgm:pt modelId="{913FC399-D827-2C4B-9726-984588F60586}" type="pres">
      <dgm:prSet presAssocID="{7E68B4D1-2236-CF48-883A-0ABBD34375DE}" presName="vertThree" presStyleCnt="0"/>
      <dgm:spPr/>
    </dgm:pt>
    <dgm:pt modelId="{B151210B-385B-804D-A8B5-3072BB1D35C4}" type="pres">
      <dgm:prSet presAssocID="{7E68B4D1-2236-CF48-883A-0ABBD34375DE}" presName="txThree" presStyleLbl="node3" presStyleIdx="5" presStyleCnt="6" custScaleX="161341">
        <dgm:presLayoutVars>
          <dgm:chPref val="3"/>
        </dgm:presLayoutVars>
      </dgm:prSet>
      <dgm:spPr/>
    </dgm:pt>
    <dgm:pt modelId="{4D02A3FD-C649-4A4A-8E8B-B90A92BEE74D}" type="pres">
      <dgm:prSet presAssocID="{7E68B4D1-2236-CF48-883A-0ABBD34375DE}" presName="horzThree" presStyleCnt="0"/>
      <dgm:spPr/>
    </dgm:pt>
  </dgm:ptLst>
  <dgm:cxnLst>
    <dgm:cxn modelId="{D4C22A1A-EDC8-7E4C-82C2-638D667A2684}" srcId="{BC320BA5-E4B7-B743-ADD5-915DA068FF65}" destId="{5374E89B-42B0-8F45-8C9E-D2EEDA3FB931}" srcOrd="0" destOrd="0" parTransId="{9D7257BF-9100-E640-A745-83A917451FB2}" sibTransId="{138C5343-9B48-A144-94C3-760D1BFF627F}"/>
    <dgm:cxn modelId="{FFB9C549-68E7-F046-8521-21DC3DA2DCC3}" srcId="{27E6D88F-F6D9-E240-9009-782EAE657DB1}" destId="{0E546196-8CDA-C748-AC80-C8180520EE1F}" srcOrd="1" destOrd="0" parTransId="{3F78C22D-E1B2-B14C-AC4A-C752E51E843F}" sibTransId="{1C30B425-7574-FF41-8E2B-7499F8DFC43B}"/>
    <dgm:cxn modelId="{D12AFA4A-06E4-8C4A-8E0B-54E68FEEE0C2}" type="presOf" srcId="{DE8C772C-C114-624A-836D-283EAA52319A}" destId="{2DA891BA-1FED-1445-A7BE-512E8E5DBFEF}" srcOrd="0" destOrd="0" presId="urn:microsoft.com/office/officeart/2005/8/layout/hierarchy4"/>
    <dgm:cxn modelId="{A9256451-A3B5-EA44-8FF6-1990034E918B}" type="presOf" srcId="{0E546196-8CDA-C748-AC80-C8180520EE1F}" destId="{D55EE241-249B-074F-82E3-4A2F24D9E22F}" srcOrd="0" destOrd="0" presId="urn:microsoft.com/office/officeart/2005/8/layout/hierarchy4"/>
    <dgm:cxn modelId="{2CD82558-D503-4C4F-BBCB-67A1861DCE3E}" srcId="{DE8C772C-C114-624A-836D-283EAA52319A}" destId="{059CF091-1C6F-3042-8E19-DE683F97E533}" srcOrd="2" destOrd="0" parTransId="{D624FAEB-A769-A445-B253-F5AA401A7282}" sibTransId="{F452F249-41AD-6241-8914-C7E644388D98}"/>
    <dgm:cxn modelId="{2817695E-79F1-834C-9B3A-5A940213B6E2}" type="presOf" srcId="{FFD8746E-A0E5-F349-992B-96ECAFC5569A}" destId="{9560B2B9-871E-8B46-8A8C-21EAA7AD3139}" srcOrd="0" destOrd="0" presId="urn:microsoft.com/office/officeart/2005/8/layout/hierarchy4"/>
    <dgm:cxn modelId="{C5505E64-FB9D-5342-9CF0-6F993A7BBE84}" srcId="{DE8C772C-C114-624A-836D-283EAA52319A}" destId="{BC320BA5-E4B7-B743-ADD5-915DA068FF65}" srcOrd="1" destOrd="0" parTransId="{86B21475-A73B-5642-9FA3-6C24EEB21292}" sibTransId="{26198634-D316-3B40-A18E-48E60B023E72}"/>
    <dgm:cxn modelId="{D95DEC6F-4ED3-9F49-BED6-D30CB758DCB0}" type="presOf" srcId="{0478605E-C1A4-EA4D-9D8E-E5F7E57FAA64}" destId="{280BC54F-D3C2-AD4B-93EB-E40D7422699B}" srcOrd="0" destOrd="0" presId="urn:microsoft.com/office/officeart/2005/8/layout/hierarchy4"/>
    <dgm:cxn modelId="{BDE7A672-05E6-B742-8E40-1AA8F3F4777D}" type="presOf" srcId="{BC320BA5-E4B7-B743-ADD5-915DA068FF65}" destId="{DD78B866-0AB1-4E49-8F30-8B1B04A33F98}" srcOrd="0" destOrd="0" presId="urn:microsoft.com/office/officeart/2005/8/layout/hierarchy4"/>
    <dgm:cxn modelId="{8385927C-6F4B-ED47-926A-F2B49BC85F03}" type="presOf" srcId="{059CF091-1C6F-3042-8E19-DE683F97E533}" destId="{9742F089-F454-D845-908E-BB9821E6B333}" srcOrd="0" destOrd="0" presId="urn:microsoft.com/office/officeart/2005/8/layout/hierarchy4"/>
    <dgm:cxn modelId="{5F8AA37D-7F7B-B54E-8DF4-4D59DBC5F289}" type="presOf" srcId="{5374E89B-42B0-8F45-8C9E-D2EEDA3FB931}" destId="{0E41AB09-D8D5-5F40-A257-F329E891363B}" srcOrd="0" destOrd="0" presId="urn:microsoft.com/office/officeart/2005/8/layout/hierarchy4"/>
    <dgm:cxn modelId="{9C9FD489-19CB-064C-BCF3-71B4A6EF7D3E}" srcId="{DE8C772C-C114-624A-836D-283EAA52319A}" destId="{27E6D88F-F6D9-E240-9009-782EAE657DB1}" srcOrd="0" destOrd="0" parTransId="{47CA2656-829D-6D45-AA2F-C1340F414A02}" sibTransId="{078965B3-6F5D-4146-BF03-37CD8AE6515D}"/>
    <dgm:cxn modelId="{D5E6D489-5A79-B944-99A9-F87EF162987F}" srcId="{059CF091-1C6F-3042-8E19-DE683F97E533}" destId="{7E68B4D1-2236-CF48-883A-0ABBD34375DE}" srcOrd="2" destOrd="0" parTransId="{6BC374C9-BA3A-F845-83B5-288C0AEEB254}" sibTransId="{8912A4B9-5A77-8444-8320-F4F04700A682}"/>
    <dgm:cxn modelId="{252E3391-A68C-3049-9D5B-33E1F7D5C374}" type="presOf" srcId="{27E6D88F-F6D9-E240-9009-782EAE657DB1}" destId="{2D9185CA-A5A1-614E-900D-9DB34CD253F3}" srcOrd="0" destOrd="0" presId="urn:microsoft.com/office/officeart/2005/8/layout/hierarchy4"/>
    <dgm:cxn modelId="{57AFAF99-E940-414A-9A35-68F1A7957FFC}" type="presOf" srcId="{83B25962-872C-5843-B512-CE1F6D05A82A}" destId="{1E54B3F6-159A-B749-B775-B4932FE045D2}" srcOrd="0" destOrd="0" presId="urn:microsoft.com/office/officeart/2005/8/layout/hierarchy4"/>
    <dgm:cxn modelId="{03AF7D9A-5444-174B-86C6-54B3A9ADF3D0}" srcId="{059CF091-1C6F-3042-8E19-DE683F97E533}" destId="{FFD8746E-A0E5-F349-992B-96ECAFC5569A}" srcOrd="0" destOrd="0" parTransId="{FD4FE67C-BA80-9040-96BE-051C1891471F}" sibTransId="{C0770CF3-7AFE-954D-A1DD-50AAC6C963D9}"/>
    <dgm:cxn modelId="{B7E21CAE-84E4-724B-882B-D09BEA3C4057}" type="presOf" srcId="{7E68B4D1-2236-CF48-883A-0ABBD34375DE}" destId="{B151210B-385B-804D-A8B5-3072BB1D35C4}" srcOrd="0" destOrd="0" presId="urn:microsoft.com/office/officeart/2005/8/layout/hierarchy4"/>
    <dgm:cxn modelId="{E0A433B2-585C-8448-B1B1-D1B4768667F9}" srcId="{27E6D88F-F6D9-E240-9009-782EAE657DB1}" destId="{63FEA91E-7810-2242-B967-DC43AF87B36C}" srcOrd="0" destOrd="0" parTransId="{2AFFAE7C-02AA-A545-8837-0CBBFB5CE3C3}" sibTransId="{17F4702F-B911-CF45-AD1D-998185352356}"/>
    <dgm:cxn modelId="{8B5626DD-890E-4B46-8877-3FD350B17D54}" srcId="{059CF091-1C6F-3042-8E19-DE683F97E533}" destId="{83B25962-872C-5843-B512-CE1F6D05A82A}" srcOrd="1" destOrd="0" parTransId="{83DB553E-CD79-1A4B-9999-9C3B525F1BB3}" sibTransId="{03D8FC80-D7D9-6E46-90E4-C5F87F74A3F2}"/>
    <dgm:cxn modelId="{619A8CEF-E014-9040-B985-2B5D87AE0301}" type="presOf" srcId="{63FEA91E-7810-2242-B967-DC43AF87B36C}" destId="{636EFBF8-47F0-0041-9A1A-2BAEAC346394}" srcOrd="0" destOrd="0" presId="urn:microsoft.com/office/officeart/2005/8/layout/hierarchy4"/>
    <dgm:cxn modelId="{314F7DF8-A0F8-CD4E-A80C-7D0CCEFC889A}" srcId="{0478605E-C1A4-EA4D-9D8E-E5F7E57FAA64}" destId="{DE8C772C-C114-624A-836D-283EAA52319A}" srcOrd="0" destOrd="0" parTransId="{C2857B0E-4023-1D4C-A54B-2175FFDCB58D}" sibTransId="{16135CE2-A018-364B-9221-81046C374824}"/>
    <dgm:cxn modelId="{CABAC3BC-A306-B549-B3A5-F71F322B16A0}" type="presParOf" srcId="{280BC54F-D3C2-AD4B-93EB-E40D7422699B}" destId="{FA864489-65EE-CD4D-A271-504FC7C60C6D}" srcOrd="0" destOrd="0" presId="urn:microsoft.com/office/officeart/2005/8/layout/hierarchy4"/>
    <dgm:cxn modelId="{14AC7A3F-75E9-8A46-8F70-1F069CA89903}" type="presParOf" srcId="{FA864489-65EE-CD4D-A271-504FC7C60C6D}" destId="{2DA891BA-1FED-1445-A7BE-512E8E5DBFEF}" srcOrd="0" destOrd="0" presId="urn:microsoft.com/office/officeart/2005/8/layout/hierarchy4"/>
    <dgm:cxn modelId="{CCE14CFF-0038-784A-B9EE-D020B51B6CEB}" type="presParOf" srcId="{FA864489-65EE-CD4D-A271-504FC7C60C6D}" destId="{A8B9E2E2-52A2-A542-810A-AEB7CAA83AE4}" srcOrd="1" destOrd="0" presId="urn:microsoft.com/office/officeart/2005/8/layout/hierarchy4"/>
    <dgm:cxn modelId="{5A2CE6E2-B251-C941-A641-F9EF72B026CD}" type="presParOf" srcId="{FA864489-65EE-CD4D-A271-504FC7C60C6D}" destId="{51475BEB-B196-DB4A-9761-016188AFC843}" srcOrd="2" destOrd="0" presId="urn:microsoft.com/office/officeart/2005/8/layout/hierarchy4"/>
    <dgm:cxn modelId="{A8780241-3BE2-DD4F-BB5D-BE57321866E3}" type="presParOf" srcId="{51475BEB-B196-DB4A-9761-016188AFC843}" destId="{27725D9C-B9E5-7046-9175-3E43B6291FA2}" srcOrd="0" destOrd="0" presId="urn:microsoft.com/office/officeart/2005/8/layout/hierarchy4"/>
    <dgm:cxn modelId="{99C79BAE-4E72-0443-AEA0-6651AB8F9081}" type="presParOf" srcId="{27725D9C-B9E5-7046-9175-3E43B6291FA2}" destId="{2D9185CA-A5A1-614E-900D-9DB34CD253F3}" srcOrd="0" destOrd="0" presId="urn:microsoft.com/office/officeart/2005/8/layout/hierarchy4"/>
    <dgm:cxn modelId="{BEB2A42F-38C9-EC41-A725-22AADDCA6F83}" type="presParOf" srcId="{27725D9C-B9E5-7046-9175-3E43B6291FA2}" destId="{1A587235-F707-7342-BE73-0ECB6B8B2483}" srcOrd="1" destOrd="0" presId="urn:microsoft.com/office/officeart/2005/8/layout/hierarchy4"/>
    <dgm:cxn modelId="{9180459E-640B-A54E-8DAD-382907D0251A}" type="presParOf" srcId="{27725D9C-B9E5-7046-9175-3E43B6291FA2}" destId="{D43E4601-FDF5-7245-9926-E90C7028F204}" srcOrd="2" destOrd="0" presId="urn:microsoft.com/office/officeart/2005/8/layout/hierarchy4"/>
    <dgm:cxn modelId="{2D120D47-F80E-AC48-8DD8-094E6ED39209}" type="presParOf" srcId="{D43E4601-FDF5-7245-9926-E90C7028F204}" destId="{06ECABB8-2FDF-9640-857A-2A362C3FC517}" srcOrd="0" destOrd="0" presId="urn:microsoft.com/office/officeart/2005/8/layout/hierarchy4"/>
    <dgm:cxn modelId="{7567EE89-A3E4-0641-87A9-7BB9FA01504F}" type="presParOf" srcId="{06ECABB8-2FDF-9640-857A-2A362C3FC517}" destId="{636EFBF8-47F0-0041-9A1A-2BAEAC346394}" srcOrd="0" destOrd="0" presId="urn:microsoft.com/office/officeart/2005/8/layout/hierarchy4"/>
    <dgm:cxn modelId="{8BCBB137-2B26-F245-A421-485445157C27}" type="presParOf" srcId="{06ECABB8-2FDF-9640-857A-2A362C3FC517}" destId="{A42BF634-B38E-7845-8F92-1D7DF3D2F8EA}" srcOrd="1" destOrd="0" presId="urn:microsoft.com/office/officeart/2005/8/layout/hierarchy4"/>
    <dgm:cxn modelId="{92780C04-858F-374F-93A4-428947C41CCB}" type="presParOf" srcId="{D43E4601-FDF5-7245-9926-E90C7028F204}" destId="{79BE4494-6E76-874E-9778-1142101AA1DE}" srcOrd="1" destOrd="0" presId="urn:microsoft.com/office/officeart/2005/8/layout/hierarchy4"/>
    <dgm:cxn modelId="{8A7E4EA0-EB23-BE4E-A86D-98940D9C2E18}" type="presParOf" srcId="{D43E4601-FDF5-7245-9926-E90C7028F204}" destId="{3DD90596-7364-5844-842C-D5B885B79F43}" srcOrd="2" destOrd="0" presId="urn:microsoft.com/office/officeart/2005/8/layout/hierarchy4"/>
    <dgm:cxn modelId="{1996C238-0E9C-704E-911F-814801F2527C}" type="presParOf" srcId="{3DD90596-7364-5844-842C-D5B885B79F43}" destId="{D55EE241-249B-074F-82E3-4A2F24D9E22F}" srcOrd="0" destOrd="0" presId="urn:microsoft.com/office/officeart/2005/8/layout/hierarchy4"/>
    <dgm:cxn modelId="{919EF1F3-C308-994C-85A5-870F6528F016}" type="presParOf" srcId="{3DD90596-7364-5844-842C-D5B885B79F43}" destId="{36D780E2-BC3B-2D49-9F30-10083DFA754D}" srcOrd="1" destOrd="0" presId="urn:microsoft.com/office/officeart/2005/8/layout/hierarchy4"/>
    <dgm:cxn modelId="{F3E3DE6C-A5BD-B948-AEA6-7CB6D2755C1B}" type="presParOf" srcId="{51475BEB-B196-DB4A-9761-016188AFC843}" destId="{25B03966-B882-FD4A-B67E-1C4C61AACED9}" srcOrd="1" destOrd="0" presId="urn:microsoft.com/office/officeart/2005/8/layout/hierarchy4"/>
    <dgm:cxn modelId="{C1EB421A-D7E6-784C-BC3C-492ADA160266}" type="presParOf" srcId="{51475BEB-B196-DB4A-9761-016188AFC843}" destId="{A360973C-BEF1-DC41-8D77-C2CB6BD650A5}" srcOrd="2" destOrd="0" presId="urn:microsoft.com/office/officeart/2005/8/layout/hierarchy4"/>
    <dgm:cxn modelId="{FB734046-C86F-6347-9861-C5DE6C1A2C44}" type="presParOf" srcId="{A360973C-BEF1-DC41-8D77-C2CB6BD650A5}" destId="{DD78B866-0AB1-4E49-8F30-8B1B04A33F98}" srcOrd="0" destOrd="0" presId="urn:microsoft.com/office/officeart/2005/8/layout/hierarchy4"/>
    <dgm:cxn modelId="{8A863A4F-E8D6-8D4C-A9D6-44402C14222A}" type="presParOf" srcId="{A360973C-BEF1-DC41-8D77-C2CB6BD650A5}" destId="{8D4258FD-ED9D-EE48-8A9E-8B7E3CF98C6B}" srcOrd="1" destOrd="0" presId="urn:microsoft.com/office/officeart/2005/8/layout/hierarchy4"/>
    <dgm:cxn modelId="{626CB8ED-2399-A94F-867E-E902D9FF8D97}" type="presParOf" srcId="{A360973C-BEF1-DC41-8D77-C2CB6BD650A5}" destId="{FC5F81AF-B348-8C47-A7B6-F0397E07CE10}" srcOrd="2" destOrd="0" presId="urn:microsoft.com/office/officeart/2005/8/layout/hierarchy4"/>
    <dgm:cxn modelId="{0A6E1967-39A3-BE43-B89D-F8B40EE5D038}" type="presParOf" srcId="{FC5F81AF-B348-8C47-A7B6-F0397E07CE10}" destId="{5B514DDD-5A0D-3441-889E-D65339D6F4F1}" srcOrd="0" destOrd="0" presId="urn:microsoft.com/office/officeart/2005/8/layout/hierarchy4"/>
    <dgm:cxn modelId="{70AC53D1-62FD-A846-B995-1A24B2243C6D}" type="presParOf" srcId="{5B514DDD-5A0D-3441-889E-D65339D6F4F1}" destId="{0E41AB09-D8D5-5F40-A257-F329E891363B}" srcOrd="0" destOrd="0" presId="urn:microsoft.com/office/officeart/2005/8/layout/hierarchy4"/>
    <dgm:cxn modelId="{43E3CC77-6C2F-0842-87A4-47BD5305A794}" type="presParOf" srcId="{5B514DDD-5A0D-3441-889E-D65339D6F4F1}" destId="{1189EB54-DD13-F541-873F-73FFFB7AB039}" srcOrd="1" destOrd="0" presId="urn:microsoft.com/office/officeart/2005/8/layout/hierarchy4"/>
    <dgm:cxn modelId="{46EDEF02-F387-8A45-A2BC-4AC7D4DEEFE9}" type="presParOf" srcId="{51475BEB-B196-DB4A-9761-016188AFC843}" destId="{0B81DD59-C653-1144-88F4-065E3386AAE8}" srcOrd="3" destOrd="0" presId="urn:microsoft.com/office/officeart/2005/8/layout/hierarchy4"/>
    <dgm:cxn modelId="{A4BA4AC7-2FCD-A646-939C-812132E64CE3}" type="presParOf" srcId="{51475BEB-B196-DB4A-9761-016188AFC843}" destId="{46CCDAB2-8044-3A41-BFFA-3B847DB2F440}" srcOrd="4" destOrd="0" presId="urn:microsoft.com/office/officeart/2005/8/layout/hierarchy4"/>
    <dgm:cxn modelId="{59AE28B5-A4A5-C24E-A9F3-2BDA20089188}" type="presParOf" srcId="{46CCDAB2-8044-3A41-BFFA-3B847DB2F440}" destId="{9742F089-F454-D845-908E-BB9821E6B333}" srcOrd="0" destOrd="0" presId="urn:microsoft.com/office/officeart/2005/8/layout/hierarchy4"/>
    <dgm:cxn modelId="{4EF70B45-67E8-E44D-86E6-B0782EAB0C99}" type="presParOf" srcId="{46CCDAB2-8044-3A41-BFFA-3B847DB2F440}" destId="{5E39E086-D808-AB4A-A391-3479C547CA94}" srcOrd="1" destOrd="0" presId="urn:microsoft.com/office/officeart/2005/8/layout/hierarchy4"/>
    <dgm:cxn modelId="{1CB5FCD4-8C6A-1447-8348-2AE1B9BD216E}" type="presParOf" srcId="{46CCDAB2-8044-3A41-BFFA-3B847DB2F440}" destId="{52999E99-A868-BA48-8800-76BF5E950BE3}" srcOrd="2" destOrd="0" presId="urn:microsoft.com/office/officeart/2005/8/layout/hierarchy4"/>
    <dgm:cxn modelId="{C0A63FBD-8C7C-0846-AE84-98B19DECFB05}" type="presParOf" srcId="{52999E99-A868-BA48-8800-76BF5E950BE3}" destId="{A42DE3B2-2B4F-2D42-A735-ADE19BCFC06B}" srcOrd="0" destOrd="0" presId="urn:microsoft.com/office/officeart/2005/8/layout/hierarchy4"/>
    <dgm:cxn modelId="{E59A1B1D-7B4F-3540-9F12-05057579867E}" type="presParOf" srcId="{A42DE3B2-2B4F-2D42-A735-ADE19BCFC06B}" destId="{9560B2B9-871E-8B46-8A8C-21EAA7AD3139}" srcOrd="0" destOrd="0" presId="urn:microsoft.com/office/officeart/2005/8/layout/hierarchy4"/>
    <dgm:cxn modelId="{865891AD-30E8-3147-841C-11DEC93F8C20}" type="presParOf" srcId="{A42DE3B2-2B4F-2D42-A735-ADE19BCFC06B}" destId="{E44C84CE-CF35-9547-83DA-4EBE36C0F4C4}" srcOrd="1" destOrd="0" presId="urn:microsoft.com/office/officeart/2005/8/layout/hierarchy4"/>
    <dgm:cxn modelId="{DF3A6E12-C172-EB4A-B2E9-C5BBACFD70B2}" type="presParOf" srcId="{52999E99-A868-BA48-8800-76BF5E950BE3}" destId="{AF35FEB4-FBEA-6942-91DC-6B0978222A9D}" srcOrd="1" destOrd="0" presId="urn:microsoft.com/office/officeart/2005/8/layout/hierarchy4"/>
    <dgm:cxn modelId="{A9926F5C-A200-4646-97B3-4CBF1A0620E1}" type="presParOf" srcId="{52999E99-A868-BA48-8800-76BF5E950BE3}" destId="{46AF8C4C-E850-0349-B0BD-EA47521CD952}" srcOrd="2" destOrd="0" presId="urn:microsoft.com/office/officeart/2005/8/layout/hierarchy4"/>
    <dgm:cxn modelId="{72322852-0E3D-0F4E-AFB7-A5B47D7EE0AC}" type="presParOf" srcId="{46AF8C4C-E850-0349-B0BD-EA47521CD952}" destId="{1E54B3F6-159A-B749-B775-B4932FE045D2}" srcOrd="0" destOrd="0" presId="urn:microsoft.com/office/officeart/2005/8/layout/hierarchy4"/>
    <dgm:cxn modelId="{619DEE32-E85A-EC43-9B06-EF424124E180}" type="presParOf" srcId="{46AF8C4C-E850-0349-B0BD-EA47521CD952}" destId="{2799DB24-0438-814B-9579-366674BEC69A}" srcOrd="1" destOrd="0" presId="urn:microsoft.com/office/officeart/2005/8/layout/hierarchy4"/>
    <dgm:cxn modelId="{12692C1E-299A-6B4F-9D4A-50A0D4FF1157}" type="presParOf" srcId="{52999E99-A868-BA48-8800-76BF5E950BE3}" destId="{D30DD895-C9FC-CA43-A6C0-AC0649693E4B}" srcOrd="3" destOrd="0" presId="urn:microsoft.com/office/officeart/2005/8/layout/hierarchy4"/>
    <dgm:cxn modelId="{D51D12E8-0A93-3541-AAC9-307F24B11157}" type="presParOf" srcId="{52999E99-A868-BA48-8800-76BF5E950BE3}" destId="{913FC399-D827-2C4B-9726-984588F60586}" srcOrd="4" destOrd="0" presId="urn:microsoft.com/office/officeart/2005/8/layout/hierarchy4"/>
    <dgm:cxn modelId="{3956311E-D408-AC4F-A167-0F20F92D445F}" type="presParOf" srcId="{913FC399-D827-2C4B-9726-984588F60586}" destId="{B151210B-385B-804D-A8B5-3072BB1D35C4}" srcOrd="0" destOrd="0" presId="urn:microsoft.com/office/officeart/2005/8/layout/hierarchy4"/>
    <dgm:cxn modelId="{F187A227-9CAA-164C-BA98-88BE3BED6EDB}" type="presParOf" srcId="{913FC399-D827-2C4B-9726-984588F60586}" destId="{4D02A3FD-C649-4A4A-8E8B-B90A92BEE74D}" srcOrd="1" destOrd="0" presId="urn:microsoft.com/office/officeart/2005/8/layout/hierarchy4"/>
  </dgm:cxnLst>
  <dgm:bg>
    <a:gradFill>
      <a:gsLst>
        <a:gs pos="0">
          <a:schemeClr val="accent1">
            <a:lumMod val="0"/>
            <a:lumOff val="100000"/>
          </a:schemeClr>
        </a:gs>
        <a:gs pos="58000">
          <a:schemeClr val="accent1">
            <a:lumMod val="0"/>
            <a:lumOff val="100000"/>
            <a:alpha val="74000"/>
          </a:schemeClr>
        </a:gs>
        <a:gs pos="100000">
          <a:schemeClr val="tx2">
            <a:lumMod val="40000"/>
            <a:lumOff val="6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ED72-A28E-D24D-9BB2-8B0598BCAFDB}">
      <dsp:nvSpPr>
        <dsp:cNvPr id="0" name=""/>
        <dsp:cNvSpPr/>
      </dsp:nvSpPr>
      <dsp:spPr>
        <a:xfrm>
          <a:off x="2052086" y="472951"/>
          <a:ext cx="2598785" cy="125755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Obiettivo europeo del 75% tasso di </a:t>
          </a:r>
          <a:r>
            <a:rPr lang="it-IT" sz="1600" kern="1200" dirty="0" err="1">
              <a:solidFill>
                <a:schemeClr val="tx2"/>
              </a:solidFill>
            </a:rPr>
            <a:t>occupazione,ma</a:t>
          </a:r>
          <a:r>
            <a:rPr lang="it-IT" sz="1600" kern="1200" dirty="0">
              <a:solidFill>
                <a:schemeClr val="tx2"/>
              </a:solidFill>
            </a:rPr>
            <a:t> 3.3 </a:t>
          </a:r>
          <a:r>
            <a:rPr lang="it-IT" sz="1600" kern="1200" dirty="0" err="1">
              <a:solidFill>
                <a:schemeClr val="tx2"/>
              </a:solidFill>
            </a:rPr>
            <a:t>mill</a:t>
          </a:r>
          <a:r>
            <a:rPr lang="it-IT" sz="1600" kern="1200" dirty="0">
              <a:solidFill>
                <a:schemeClr val="tx2"/>
              </a:solidFill>
            </a:rPr>
            <a:t> giovani disoccupati(2019)</a:t>
          </a:r>
        </a:p>
      </dsp:txBody>
      <dsp:txXfrm>
        <a:off x="2088919" y="509784"/>
        <a:ext cx="2525119" cy="1183890"/>
      </dsp:txXfrm>
    </dsp:sp>
    <dsp:sp modelId="{A40C5D5C-E09F-9B49-9CC7-499E47AB1CB2}">
      <dsp:nvSpPr>
        <dsp:cNvPr id="0" name=""/>
        <dsp:cNvSpPr/>
      </dsp:nvSpPr>
      <dsp:spPr>
        <a:xfrm>
          <a:off x="4984556" y="102988"/>
          <a:ext cx="1891512" cy="154306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Analisi di </a:t>
          </a:r>
          <a:r>
            <a:rPr lang="it-IT" sz="1600" kern="1200" dirty="0" err="1">
              <a:solidFill>
                <a:schemeClr val="tx2"/>
              </a:solidFill>
            </a:rPr>
            <a:t>Eurobarometer</a:t>
          </a:r>
          <a:r>
            <a:rPr lang="it-IT" sz="1600" kern="1200" dirty="0">
              <a:solidFill>
                <a:schemeClr val="tx2"/>
              </a:solidFill>
            </a:rPr>
            <a:t>  2013:  I tirocini facilitano transizione lavoro</a:t>
          </a:r>
        </a:p>
      </dsp:txBody>
      <dsp:txXfrm>
        <a:off x="5029751" y="148183"/>
        <a:ext cx="1801122" cy="1452670"/>
      </dsp:txXfrm>
    </dsp:sp>
    <dsp:sp modelId="{DC602E60-1050-EA41-9545-A4B72CA1C26F}">
      <dsp:nvSpPr>
        <dsp:cNvPr id="0" name=""/>
        <dsp:cNvSpPr/>
      </dsp:nvSpPr>
      <dsp:spPr>
        <a:xfrm>
          <a:off x="3708097" y="4282680"/>
          <a:ext cx="681632" cy="681632"/>
        </a:xfrm>
        <a:prstGeom prst="triangle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6FD29-8B76-354B-96B7-C20B70DD3B0F}">
      <dsp:nvSpPr>
        <dsp:cNvPr id="0" name=""/>
        <dsp:cNvSpPr/>
      </dsp:nvSpPr>
      <dsp:spPr>
        <a:xfrm rot="240000">
          <a:off x="2003392" y="3990593"/>
          <a:ext cx="4091042" cy="286073"/>
        </a:xfrm>
        <a:prstGeom prst="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DD894-D02C-F449-A281-AFCE33124D80}">
      <dsp:nvSpPr>
        <dsp:cNvPr id="0" name=""/>
        <dsp:cNvSpPr/>
      </dsp:nvSpPr>
      <dsp:spPr>
        <a:xfrm rot="240000">
          <a:off x="3632438" y="3269939"/>
          <a:ext cx="4126966" cy="942861"/>
        </a:xfrm>
        <a:prstGeom prst="roundRect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>
            <a:solidFill>
              <a:srgbClr val="FFFF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/>
              </a:solidFill>
            </a:rPr>
            <a:t>Risoluzione Parlamento Europeo  2020/2764  stop tirocini gratuiti</a:t>
          </a:r>
        </a:p>
      </dsp:txBody>
      <dsp:txXfrm>
        <a:off x="3678465" y="3315966"/>
        <a:ext cx="4034912" cy="850807"/>
      </dsp:txXfrm>
    </dsp:sp>
    <dsp:sp modelId="{5D7765A6-5AD1-3C47-9B21-0025154745A4}">
      <dsp:nvSpPr>
        <dsp:cNvPr id="0" name=""/>
        <dsp:cNvSpPr/>
      </dsp:nvSpPr>
      <dsp:spPr>
        <a:xfrm rot="240000">
          <a:off x="3720940" y="2427008"/>
          <a:ext cx="3605469" cy="857012"/>
        </a:xfrm>
        <a:prstGeom prst="roundRect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/>
              </a:solidFill>
            </a:rPr>
            <a:t>Raccomandazione Consiglio Quadro di Qualità Apprendistato,2018</a:t>
          </a:r>
        </a:p>
      </dsp:txBody>
      <dsp:txXfrm>
        <a:off x="3762776" y="2468844"/>
        <a:ext cx="3521797" cy="773340"/>
      </dsp:txXfrm>
    </dsp:sp>
    <dsp:sp modelId="{E7206473-7663-3349-8180-510A909489E6}">
      <dsp:nvSpPr>
        <dsp:cNvPr id="0" name=""/>
        <dsp:cNvSpPr/>
      </dsp:nvSpPr>
      <dsp:spPr>
        <a:xfrm rot="240000">
          <a:off x="3739913" y="1781613"/>
          <a:ext cx="3671685" cy="744060"/>
        </a:xfrm>
        <a:prstGeom prst="roundRect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9000">
              <a:schemeClr val="bg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/>
              </a:solidFill>
            </a:rPr>
            <a:t>Raccomandazione Consiglio Quadro di Qualità dei tirocini 2014</a:t>
          </a:r>
        </a:p>
      </dsp:txBody>
      <dsp:txXfrm>
        <a:off x="3776235" y="1817935"/>
        <a:ext cx="3599041" cy="671416"/>
      </dsp:txXfrm>
    </dsp:sp>
    <dsp:sp modelId="{CB97B7B2-1179-6B4F-94B0-F5E8638CCF74}">
      <dsp:nvSpPr>
        <dsp:cNvPr id="0" name=""/>
        <dsp:cNvSpPr/>
      </dsp:nvSpPr>
      <dsp:spPr>
        <a:xfrm rot="240000">
          <a:off x="1866493" y="3078016"/>
          <a:ext cx="1632287" cy="760479"/>
        </a:xfrm>
        <a:prstGeom prst="roundRect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5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2"/>
              </a:solidFill>
            </a:rPr>
            <a:t>Garanzia Giovani </a:t>
          </a:r>
        </a:p>
      </dsp:txBody>
      <dsp:txXfrm>
        <a:off x="1903617" y="3115140"/>
        <a:ext cx="1558039" cy="686231"/>
      </dsp:txXfrm>
    </dsp:sp>
    <dsp:sp modelId="{967A9D7E-6201-294F-B746-1041AEEA9748}">
      <dsp:nvSpPr>
        <dsp:cNvPr id="0" name=""/>
        <dsp:cNvSpPr/>
      </dsp:nvSpPr>
      <dsp:spPr>
        <a:xfrm rot="240000">
          <a:off x="2048516" y="2302878"/>
          <a:ext cx="1892277" cy="742298"/>
        </a:xfrm>
        <a:prstGeom prst="roundRect">
          <a:avLst/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chemeClr val="tx2"/>
              </a:solidFill>
            </a:rPr>
            <a:t>European</a:t>
          </a:r>
          <a:r>
            <a:rPr lang="it-IT" sz="1800" kern="1200" dirty="0">
              <a:solidFill>
                <a:schemeClr val="tx2"/>
              </a:solidFill>
            </a:rPr>
            <a:t> </a:t>
          </a:r>
          <a:r>
            <a:rPr lang="it-IT" sz="1800" kern="1200" dirty="0" err="1">
              <a:solidFill>
                <a:schemeClr val="tx2"/>
              </a:solidFill>
            </a:rPr>
            <a:t>Solidarity</a:t>
          </a:r>
          <a:r>
            <a:rPr lang="it-IT" sz="1800" kern="1200" dirty="0">
              <a:solidFill>
                <a:schemeClr val="tx2"/>
              </a:solidFill>
            </a:rPr>
            <a:t> </a:t>
          </a:r>
          <a:r>
            <a:rPr lang="it-IT" sz="1800" kern="1200" dirty="0" err="1">
              <a:solidFill>
                <a:schemeClr val="tx2"/>
              </a:solidFill>
            </a:rPr>
            <a:t>Corps</a:t>
          </a:r>
          <a:endParaRPr lang="it-IT" sz="1800" kern="1200" dirty="0">
            <a:solidFill>
              <a:schemeClr val="tx2"/>
            </a:solidFill>
          </a:endParaRPr>
        </a:p>
      </dsp:txBody>
      <dsp:txXfrm>
        <a:off x="2084752" y="2339114"/>
        <a:ext cx="1819805" cy="669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91BA-1FED-1445-A7BE-512E8E5DBFEF}">
      <dsp:nvSpPr>
        <dsp:cNvPr id="0" name=""/>
        <dsp:cNvSpPr/>
      </dsp:nvSpPr>
      <dsp:spPr>
        <a:xfrm>
          <a:off x="3977" y="1077"/>
          <a:ext cx="6913705" cy="1326791"/>
        </a:xfrm>
        <a:prstGeom prst="roundRect">
          <a:avLst>
            <a:gd name="adj" fmla="val 10000"/>
          </a:avLst>
        </a:prstGeom>
        <a:gradFill rotWithShape="0">
          <a:gsLst>
            <a:gs pos="90000">
              <a:schemeClr val="tx2">
                <a:lumMod val="40000"/>
                <a:lumOff val="60000"/>
              </a:schemeClr>
            </a:gs>
            <a:gs pos="98000">
              <a:schemeClr val="accent1">
                <a:lumMod val="0"/>
                <a:lumOff val="100000"/>
                <a:alpha val="74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solidFill>
                <a:srgbClr val="FFFF00"/>
              </a:solidFill>
            </a:rPr>
            <a:t>QUADRO DI QUALITA’ DEI TIROCINI (QFT)</a:t>
          </a:r>
        </a:p>
      </dsp:txBody>
      <dsp:txXfrm>
        <a:off x="42837" y="39937"/>
        <a:ext cx="6835985" cy="1249071"/>
      </dsp:txXfrm>
    </dsp:sp>
    <dsp:sp modelId="{2D9185CA-A5A1-614E-900D-9DB34CD253F3}">
      <dsp:nvSpPr>
        <dsp:cNvPr id="0" name=""/>
        <dsp:cNvSpPr/>
      </dsp:nvSpPr>
      <dsp:spPr>
        <a:xfrm>
          <a:off x="10726" y="1449566"/>
          <a:ext cx="2857690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Conclusione di un contratto scritto          (2-3)</a:t>
          </a:r>
        </a:p>
      </dsp:txBody>
      <dsp:txXfrm>
        <a:off x="49586" y="1488426"/>
        <a:ext cx="2779970" cy="1249071"/>
      </dsp:txXfrm>
    </dsp:sp>
    <dsp:sp modelId="{636EFBF8-47F0-0041-9A1A-2BAEAC346394}">
      <dsp:nvSpPr>
        <dsp:cNvPr id="0" name=""/>
        <dsp:cNvSpPr/>
      </dsp:nvSpPr>
      <dsp:spPr>
        <a:xfrm>
          <a:off x="10726" y="2898054"/>
          <a:ext cx="1188173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2"/>
              </a:solidFill>
            </a:rPr>
            <a:t> Durata ragionevole  (10-11-12)</a:t>
          </a:r>
        </a:p>
      </dsp:txBody>
      <dsp:txXfrm>
        <a:off x="45526" y="2932854"/>
        <a:ext cx="1118573" cy="1257191"/>
      </dsp:txXfrm>
    </dsp:sp>
    <dsp:sp modelId="{D55EE241-249B-074F-82E3-4A2F24D9E22F}">
      <dsp:nvSpPr>
        <dsp:cNvPr id="0" name=""/>
        <dsp:cNvSpPr/>
      </dsp:nvSpPr>
      <dsp:spPr>
        <a:xfrm>
          <a:off x="1222097" y="2898054"/>
          <a:ext cx="1646318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2"/>
              </a:solidFill>
            </a:rPr>
            <a:t>Adeguato riconoscimento e validazione competenze  (13</a:t>
          </a:r>
          <a:r>
            <a:rPr lang="it-IT" sz="1400" kern="1200" dirty="0">
              <a:solidFill>
                <a:schemeClr val="tx2"/>
              </a:solidFill>
            </a:rPr>
            <a:t>)</a:t>
          </a:r>
        </a:p>
      </dsp:txBody>
      <dsp:txXfrm>
        <a:off x="1260957" y="2936914"/>
        <a:ext cx="1568598" cy="1249071"/>
      </dsp:txXfrm>
    </dsp:sp>
    <dsp:sp modelId="{DD78B866-0AB1-4E49-8F30-8B1B04A33F98}">
      <dsp:nvSpPr>
        <dsp:cNvPr id="0" name=""/>
        <dsp:cNvSpPr/>
      </dsp:nvSpPr>
      <dsp:spPr>
        <a:xfrm>
          <a:off x="2914813" y="1449566"/>
          <a:ext cx="1458970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Diritti e Doveri          (9)</a:t>
          </a:r>
        </a:p>
      </dsp:txBody>
      <dsp:txXfrm>
        <a:off x="2953673" y="1488426"/>
        <a:ext cx="1381250" cy="1249071"/>
      </dsp:txXfrm>
    </dsp:sp>
    <dsp:sp modelId="{0E41AB09-D8D5-5F40-A257-F329E891363B}">
      <dsp:nvSpPr>
        <dsp:cNvPr id="0" name=""/>
        <dsp:cNvSpPr/>
      </dsp:nvSpPr>
      <dsp:spPr>
        <a:xfrm>
          <a:off x="3068881" y="2899132"/>
          <a:ext cx="1150834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2"/>
              </a:solidFill>
            </a:rPr>
            <a:t>Requisiti di trasparenza  (14-15)</a:t>
          </a:r>
        </a:p>
      </dsp:txBody>
      <dsp:txXfrm>
        <a:off x="3102588" y="2932839"/>
        <a:ext cx="1083420" cy="1259377"/>
      </dsp:txXfrm>
    </dsp:sp>
    <dsp:sp modelId="{9742F089-F454-D845-908E-BB9821E6B333}">
      <dsp:nvSpPr>
        <dsp:cNvPr id="0" name=""/>
        <dsp:cNvSpPr/>
      </dsp:nvSpPr>
      <dsp:spPr>
        <a:xfrm>
          <a:off x="4420180" y="1449566"/>
          <a:ext cx="2490753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Obiettivi di Apprendimento e Formazione (4-5)</a:t>
          </a:r>
        </a:p>
      </dsp:txBody>
      <dsp:txXfrm>
        <a:off x="4459040" y="1488426"/>
        <a:ext cx="2413033" cy="1249071"/>
      </dsp:txXfrm>
    </dsp:sp>
    <dsp:sp modelId="{9560B2B9-871E-8B46-8A8C-21EAA7AD3139}">
      <dsp:nvSpPr>
        <dsp:cNvPr id="0" name=""/>
        <dsp:cNvSpPr/>
      </dsp:nvSpPr>
      <dsp:spPr>
        <a:xfrm>
          <a:off x="4420180" y="2898054"/>
          <a:ext cx="770481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2"/>
              </a:solidFill>
            </a:rPr>
            <a:t>Cross-</a:t>
          </a:r>
          <a:r>
            <a:rPr lang="it-IT" sz="1400" kern="1200" dirty="0" err="1">
              <a:solidFill>
                <a:schemeClr val="tx2"/>
              </a:solidFill>
            </a:rPr>
            <a:t>border</a:t>
          </a:r>
          <a:r>
            <a:rPr lang="it-IT" sz="1400" kern="1200" dirty="0">
              <a:solidFill>
                <a:schemeClr val="tx2"/>
              </a:solidFill>
            </a:rPr>
            <a:t> </a:t>
          </a:r>
          <a:r>
            <a:rPr lang="it-IT" sz="1400" b="1" kern="1200" dirty="0">
              <a:solidFill>
                <a:schemeClr val="tx2"/>
              </a:solidFill>
            </a:rPr>
            <a:t>EURES</a:t>
          </a:r>
          <a:r>
            <a:rPr lang="it-IT" sz="1400" kern="1200" dirty="0">
              <a:solidFill>
                <a:schemeClr val="tx2"/>
              </a:solidFill>
            </a:rPr>
            <a:t>   (16-17)</a:t>
          </a:r>
        </a:p>
      </dsp:txBody>
      <dsp:txXfrm>
        <a:off x="4442747" y="2920621"/>
        <a:ext cx="725347" cy="1281657"/>
      </dsp:txXfrm>
    </dsp:sp>
    <dsp:sp modelId="{1E54B3F6-159A-B749-B775-B4932FE045D2}">
      <dsp:nvSpPr>
        <dsp:cNvPr id="0" name=""/>
        <dsp:cNvSpPr/>
      </dsp:nvSpPr>
      <dsp:spPr>
        <a:xfrm>
          <a:off x="5213861" y="2898054"/>
          <a:ext cx="782710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61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>
              <a:solidFill>
                <a:schemeClr val="tx2"/>
              </a:solidFill>
            </a:rPr>
            <a:t>Uutilizzo</a:t>
          </a:r>
          <a:r>
            <a:rPr lang="it-IT" sz="1200" kern="1200" dirty="0">
              <a:solidFill>
                <a:schemeClr val="tx2"/>
              </a:solidFill>
            </a:rPr>
            <a:t> Fondi Strutturali18)</a:t>
          </a:r>
        </a:p>
      </dsp:txBody>
      <dsp:txXfrm>
        <a:off x="5236786" y="2920979"/>
        <a:ext cx="736860" cy="1280941"/>
      </dsp:txXfrm>
    </dsp:sp>
    <dsp:sp modelId="{B151210B-385B-804D-A8B5-3072BB1D35C4}">
      <dsp:nvSpPr>
        <dsp:cNvPr id="0" name=""/>
        <dsp:cNvSpPr/>
      </dsp:nvSpPr>
      <dsp:spPr>
        <a:xfrm>
          <a:off x="6019770" y="2898054"/>
          <a:ext cx="891164" cy="132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69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 </a:t>
          </a:r>
          <a:r>
            <a:rPr lang="it-IT" sz="1200" kern="1200" dirty="0">
              <a:solidFill>
                <a:schemeClr val="tx2"/>
              </a:solidFill>
            </a:rPr>
            <a:t>Implementazione  QTF:  PES (1-19-20-21-22)</a:t>
          </a:r>
        </a:p>
      </dsp:txBody>
      <dsp:txXfrm>
        <a:off x="6045871" y="2924155"/>
        <a:ext cx="838962" cy="127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88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36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62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0" y="180657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0" y="3276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727575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81000"/>
            <a:ext cx="4838700" cy="150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269875" y="5562600"/>
            <a:ext cx="8604250" cy="990600"/>
            <a:chOff x="152400" y="228600"/>
            <a:chExt cx="8100060" cy="93264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07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90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673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05600" y="228600"/>
              <a:ext cx="1546860" cy="932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1163637" cy="5511800"/>
            <a:chOff x="0" y="0"/>
            <a:chExt cx="733" cy="3472"/>
          </a:xfrm>
        </p:grpSpPr>
        <p:sp>
          <p:nvSpPr>
            <p:cNvPr id="24" name="Google Shape;24;p3"/>
            <p:cNvSpPr/>
            <p:nvPr/>
          </p:nvSpPr>
          <p:spPr>
            <a:xfrm rot="10800000" flipH="1">
              <a:off x="0" y="0"/>
              <a:ext cx="733" cy="3472"/>
            </a:xfrm>
            <a:prstGeom prst="rtTriangle">
              <a:avLst/>
            </a:pr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25;p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32014H0327(01)&amp;from=EN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urespuglia@regione.Puglia.it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 txBox="1">
            <a:spLocks noGrp="1"/>
          </p:cNvSpPr>
          <p:nvPr>
            <p:ph type="ctrTitle"/>
          </p:nvPr>
        </p:nvSpPr>
        <p:spPr>
          <a:xfrm>
            <a:off x="0" y="1822450"/>
            <a:ext cx="9144000" cy="1470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>
                <a:solidFill>
                  <a:srgbClr val="FFFF00"/>
                </a:solidFill>
              </a:rPr>
              <a:t>IL TUO TIROCINIO  IN EUROPA-2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1800" dirty="0" err="1">
                <a:solidFill>
                  <a:srgbClr val="FFFF00"/>
                </a:solidFill>
              </a:rPr>
              <a:t>Parte</a:t>
            </a:r>
            <a:r>
              <a:rPr lang="en-US" sz="1800" dirty="0">
                <a:solidFill>
                  <a:srgbClr val="FFFF00"/>
                </a:solidFill>
              </a:rPr>
              <a:t> 2</a:t>
            </a:r>
            <a:endParaRPr dirty="0"/>
          </a:p>
        </p:txBody>
      </p:sp>
      <p:sp>
        <p:nvSpPr>
          <p:cNvPr id="222" name="Google Shape;222;p58"/>
          <p:cNvSpPr txBox="1">
            <a:spLocks noGrp="1"/>
          </p:cNvSpPr>
          <p:nvPr>
            <p:ph type="subTitle" idx="1"/>
          </p:nvPr>
        </p:nvSpPr>
        <p:spPr>
          <a:xfrm>
            <a:off x="0" y="3276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000" dirty="0">
                <a:solidFill>
                  <a:schemeClr val="tx2"/>
                </a:solidFill>
              </a:rPr>
              <a:t>International Careers and Employers’ Day,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000" dirty="0">
                <a:solidFill>
                  <a:schemeClr val="tx2"/>
                </a:solidFill>
              </a:rPr>
              <a:t>10-11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November 2020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000" i="1" dirty="0">
                <a:solidFill>
                  <a:schemeClr val="tx2"/>
                </a:solidFill>
              </a:rPr>
              <a:t>Bernadette Greco</a:t>
            </a:r>
            <a:endParaRPr sz="2000" i="1" dirty="0">
              <a:solidFill>
                <a:schemeClr val="tx2"/>
              </a:solidFill>
            </a:endParaRPr>
          </a:p>
        </p:txBody>
      </p:sp>
      <p:pic>
        <p:nvPicPr>
          <p:cNvPr id="223" name="Google Shape;223;p58" descr="C:\Users\cmastracci.ext\Desktop\EURES\logo FSE\logo_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537075"/>
            <a:ext cx="620712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800" y="4537075"/>
            <a:ext cx="1547812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8" descr="HD-1920x108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5052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9"/>
          <p:cNvSpPr txBox="1">
            <a:spLocks noGrp="1"/>
          </p:cNvSpPr>
          <p:nvPr>
            <p:ph type="title"/>
          </p:nvPr>
        </p:nvSpPr>
        <p:spPr>
          <a:xfrm>
            <a:off x="1111170" y="292149"/>
            <a:ext cx="7025833" cy="1255367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1800" dirty="0">
                <a:solidFill>
                  <a:srgbClr val="FFFF00"/>
                </a:solidFill>
              </a:rPr>
              <a:t>IL TUO TIROCINIO IN EUROPA-2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Verso un </a:t>
            </a:r>
            <a:r>
              <a:rPr lang="en-US" sz="1800" dirty="0" err="1">
                <a:solidFill>
                  <a:srgbClr val="FFFF00"/>
                </a:solidFill>
              </a:rPr>
              <a:t>tirocinio</a:t>
            </a:r>
            <a:r>
              <a:rPr lang="en-US" sz="1800" dirty="0">
                <a:solidFill>
                  <a:srgbClr val="FFFF00"/>
                </a:solidFill>
              </a:rPr>
              <a:t> di </a:t>
            </a:r>
            <a:r>
              <a:rPr lang="en-US" sz="1800" dirty="0" err="1">
                <a:solidFill>
                  <a:srgbClr val="FFFF00"/>
                </a:solidFill>
              </a:rPr>
              <a:t>qualità</a:t>
            </a:r>
            <a:r>
              <a:rPr lang="en-US" sz="1800" dirty="0">
                <a:solidFill>
                  <a:srgbClr val="FFFF00"/>
                </a:solidFill>
              </a:rPr>
              <a:t>: COME e PERCHE’</a:t>
            </a:r>
            <a:endParaRPr sz="18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B36605A-3F33-D846-ADA1-0D5C90E7D7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it-IT" b="1" dirty="0" err="1"/>
              <a:t>ttt</a:t>
            </a:r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FA1140E-CEB4-7744-91A1-1E26FE6882D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516284" y="1417638"/>
            <a:ext cx="7170517" cy="757237"/>
          </a:xfrm>
        </p:spPr>
        <p:txBody>
          <a:bodyPr/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Raccomandazione del Consiglio 2014/C 88/01 su un Quadro di Qualità dei Tirocini (QFT) </a:t>
            </a:r>
            <a:r>
              <a:rPr lang="it-IT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Recommendation 2014/C 88/01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4FD768C-317A-F54D-A006-BDC933EB21CC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45025" y="2257062"/>
            <a:ext cx="4041775" cy="4479404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5000">
                <a:schemeClr val="accent1">
                  <a:lumMod val="0"/>
                  <a:lumOff val="10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it-IT" sz="2000" b="1" dirty="0">
                <a:solidFill>
                  <a:srgbClr val="FF0000"/>
                </a:solidFill>
              </a:rPr>
              <a:t>QUALITA’: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 </a:t>
            </a:r>
            <a:r>
              <a:rPr lang="it-IT" sz="2000" u="sng" dirty="0">
                <a:solidFill>
                  <a:schemeClr val="tx2"/>
                </a:solidFill>
              </a:rPr>
              <a:t>PERCHE’ e COME</a:t>
            </a:r>
          </a:p>
          <a:p>
            <a:pPr marL="76200" indent="0">
              <a:buNone/>
            </a:pPr>
            <a:endParaRPr lang="it-IT" dirty="0"/>
          </a:p>
          <a:p>
            <a:r>
              <a:rPr lang="it-IT" sz="1600" dirty="0">
                <a:solidFill>
                  <a:srgbClr val="FF0000"/>
                </a:solidFill>
              </a:rPr>
              <a:t>QUALITA’</a:t>
            </a:r>
            <a:r>
              <a:rPr lang="it-IT" sz="1600" dirty="0"/>
              <a:t>                  </a:t>
            </a:r>
            <a:r>
              <a:rPr lang="it-IT" sz="1600" b="1" dirty="0">
                <a:solidFill>
                  <a:srgbClr val="FF0000"/>
                </a:solidFill>
              </a:rPr>
              <a:t>Occupazione </a:t>
            </a:r>
            <a:r>
              <a:rPr lang="it-IT" sz="1600" b="1" dirty="0" err="1">
                <a:solidFill>
                  <a:srgbClr val="FF0000"/>
                </a:solidFill>
              </a:rPr>
              <a:t>Perchè</a:t>
            </a:r>
            <a:r>
              <a:rPr lang="it-IT" sz="1600" b="1" dirty="0">
                <a:solidFill>
                  <a:srgbClr val="FF0000"/>
                </a:solidFill>
              </a:rPr>
              <a:t>	              </a:t>
            </a:r>
          </a:p>
          <a:p>
            <a:endParaRPr lang="it-IT" sz="16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>
                <a:solidFill>
                  <a:schemeClr val="tx2"/>
                </a:solidFill>
              </a:rPr>
              <a:t>Componente Apprendimento</a:t>
            </a:r>
          </a:p>
          <a:p>
            <a:pPr>
              <a:buFont typeface="Wingdings" pitchFamily="2" charset="2"/>
              <a:buChar char="Ø"/>
            </a:pPr>
            <a:r>
              <a:rPr lang="it-IT" sz="1600" dirty="0">
                <a:solidFill>
                  <a:schemeClr val="tx2"/>
                </a:solidFill>
              </a:rPr>
              <a:t>Condizioni di lavoro</a:t>
            </a:r>
          </a:p>
          <a:p>
            <a:pPr marL="76200" indent="0">
              <a:buNone/>
            </a:pPr>
            <a:r>
              <a:rPr lang="it-IT" sz="1600" dirty="0">
                <a:solidFill>
                  <a:srgbClr val="FF0000"/>
                </a:solidFill>
              </a:rPr>
              <a:t>COME?</a:t>
            </a:r>
            <a:r>
              <a:rPr lang="it-IT" sz="1600" b="1" dirty="0">
                <a:solidFill>
                  <a:srgbClr val="FF0000"/>
                </a:solidFill>
              </a:rPr>
              <a:t>           ACCORDO SCRITTO</a:t>
            </a:r>
          </a:p>
          <a:p>
            <a:pPr marL="76200" indent="0">
              <a:buNone/>
            </a:pPr>
            <a:r>
              <a:rPr lang="it-IT" sz="1200" dirty="0"/>
              <a:t>….. </a:t>
            </a:r>
            <a:r>
              <a:rPr lang="it-IT" sz="1200" dirty="0">
                <a:solidFill>
                  <a:schemeClr val="tx2"/>
                </a:solidFill>
              </a:rPr>
              <a:t>Ai fini della presente raccomandazione, per tirocinio si intende un periodo di pratica lavorativa di durata limitata, retribuito o no, con una componente di apprendimento e formazione</a:t>
            </a:r>
            <a:r>
              <a:rPr lang="it-IT" sz="1200" b="1" dirty="0">
                <a:solidFill>
                  <a:schemeClr val="tx2"/>
                </a:solidFill>
              </a:rPr>
              <a:t>, il cui obiettivo è l'acquisizione di un'esperienza pratica e professionale finalizzata a migliorare l'</a:t>
            </a:r>
            <a:r>
              <a:rPr lang="it-IT" sz="1200" b="1" dirty="0" err="1">
                <a:solidFill>
                  <a:schemeClr val="tx2"/>
                </a:solidFill>
              </a:rPr>
              <a:t>occupabilità</a:t>
            </a:r>
            <a:r>
              <a:rPr lang="it-IT" sz="1200" b="1" dirty="0">
                <a:solidFill>
                  <a:schemeClr val="tx2"/>
                </a:solidFill>
              </a:rPr>
              <a:t> e facilitare la transizione verso un'occupazione regolare.</a:t>
            </a:r>
          </a:p>
          <a:p>
            <a:pPr marL="7620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33" name="Google Shape;233;p59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1169" y="0"/>
            <a:ext cx="7025833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857DBFF-E895-2541-8ED1-DB6FAA78B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39" y="2335519"/>
            <a:ext cx="3622876" cy="2858384"/>
          </a:xfrm>
          <a:prstGeom prst="rect">
            <a:avLst/>
          </a:prstGeom>
        </p:spPr>
      </p:pic>
      <p:sp>
        <p:nvSpPr>
          <p:cNvPr id="21" name="Freccia bidirezionale orizzontale 20">
            <a:extLst>
              <a:ext uri="{FF2B5EF4-FFF2-40B4-BE49-F238E27FC236}">
                <a16:creationId xmlns:a16="http://schemas.microsoft.com/office/drawing/2014/main" id="{8AE0AD54-DF45-F54B-9079-4F68536A8FB3}"/>
              </a:ext>
            </a:extLst>
          </p:cNvPr>
          <p:cNvSpPr/>
          <p:nvPr/>
        </p:nvSpPr>
        <p:spPr>
          <a:xfrm>
            <a:off x="6111092" y="3115248"/>
            <a:ext cx="871537" cy="278034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4 22">
            <a:extLst>
              <a:ext uri="{FF2B5EF4-FFF2-40B4-BE49-F238E27FC236}">
                <a16:creationId xmlns:a16="http://schemas.microsoft.com/office/drawing/2014/main" id="{5CC3F246-0CFB-0942-875D-AE30E81B66E5}"/>
              </a:ext>
            </a:extLst>
          </p:cNvPr>
          <p:cNvCxnSpPr/>
          <p:nvPr/>
        </p:nvCxnSpPr>
        <p:spPr>
          <a:xfrm rot="16200000" flipH="1">
            <a:off x="6125562" y="3527601"/>
            <a:ext cx="599984" cy="474221"/>
          </a:xfrm>
          <a:prstGeom prst="bentConnector3">
            <a:avLst/>
          </a:prstGeom>
          <a:ln w="31750">
            <a:solidFill>
              <a:srgbClr val="FF0000">
                <a:alpha val="9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Elemento grafico 29" descr="Stella">
            <a:extLst>
              <a:ext uri="{FF2B5EF4-FFF2-40B4-BE49-F238E27FC236}">
                <a16:creationId xmlns:a16="http://schemas.microsoft.com/office/drawing/2014/main" id="{25012006-216C-7B42-AE41-D22E43686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3291" y="2304753"/>
            <a:ext cx="914400" cy="914400"/>
          </a:xfrm>
          <a:prstGeom prst="rect">
            <a:avLst/>
          </a:prstGeom>
        </p:spPr>
      </p:pic>
      <p:sp>
        <p:nvSpPr>
          <p:cNvPr id="31" name="Freccia circolare a destra 30">
            <a:extLst>
              <a:ext uri="{FF2B5EF4-FFF2-40B4-BE49-F238E27FC236}">
                <a16:creationId xmlns:a16="http://schemas.microsoft.com/office/drawing/2014/main" id="{095A4861-1A84-2642-AE93-C8B42A381002}"/>
              </a:ext>
            </a:extLst>
          </p:cNvPr>
          <p:cNvSpPr/>
          <p:nvPr/>
        </p:nvSpPr>
        <p:spPr>
          <a:xfrm>
            <a:off x="5627793" y="4995170"/>
            <a:ext cx="329708" cy="1967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/>
          <p:nvPr/>
        </p:nvSpPr>
        <p:spPr>
          <a:xfrm>
            <a:off x="2590800" y="1143000"/>
            <a:ext cx="5791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B8C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262" name="Google Shape;26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373812"/>
            <a:ext cx="1547812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3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6445" y="0"/>
            <a:ext cx="6551693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32;p59">
            <a:extLst>
              <a:ext uri="{FF2B5EF4-FFF2-40B4-BE49-F238E27FC236}">
                <a16:creationId xmlns:a16="http://schemas.microsoft.com/office/drawing/2014/main" id="{35B01FC2-FB78-C34A-9353-3DD16E2AFA3D}"/>
              </a:ext>
            </a:extLst>
          </p:cNvPr>
          <p:cNvSpPr txBox="1">
            <a:spLocks/>
          </p:cNvSpPr>
          <p:nvPr/>
        </p:nvSpPr>
        <p:spPr>
          <a:xfrm>
            <a:off x="1406446" y="857249"/>
            <a:ext cx="6331109" cy="85724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FFFF00"/>
                </a:solidFill>
              </a:rPr>
              <a:t>IL TUO TIROCINIO IN EUROPA-2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  Il </a:t>
            </a:r>
            <a:r>
              <a:rPr lang="en-US" sz="1800" b="1" dirty="0" err="1">
                <a:solidFill>
                  <a:srgbClr val="FFFF00"/>
                </a:solidFill>
              </a:rPr>
              <a:t>percorso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europeo</a:t>
            </a:r>
            <a:r>
              <a:rPr lang="en-US" sz="1800" b="1" dirty="0">
                <a:solidFill>
                  <a:srgbClr val="FFFF00"/>
                </a:solidFill>
              </a:rPr>
              <a:t> verso un Quadro di </a:t>
            </a:r>
            <a:r>
              <a:rPr lang="en-US" sz="1800" b="1" dirty="0" err="1">
                <a:solidFill>
                  <a:srgbClr val="FFFF00"/>
                </a:solidFill>
              </a:rPr>
              <a:t>Qualità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dei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Tirocini</a:t>
            </a:r>
            <a:r>
              <a:rPr lang="en-US" sz="1800" dirty="0">
                <a:solidFill>
                  <a:srgbClr val="FFFF00"/>
                </a:solidFill>
              </a:rPr>
              <a:t> QTF(2014)</a:t>
            </a:r>
            <a:endParaRPr lang="en-US" sz="1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E17BF53-CDDD-144E-93BF-E6E270E21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051269"/>
              </p:ext>
            </p:extLst>
          </p:nvPr>
        </p:nvGraphicFramePr>
        <p:xfrm>
          <a:off x="0" y="1714497"/>
          <a:ext cx="9143999" cy="506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9"/>
          <p:cNvSpPr txBox="1">
            <a:spLocks noGrp="1"/>
          </p:cNvSpPr>
          <p:nvPr>
            <p:ph type="title"/>
          </p:nvPr>
        </p:nvSpPr>
        <p:spPr>
          <a:xfrm>
            <a:off x="1111171" y="292149"/>
            <a:ext cx="6921660" cy="1508075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1800" dirty="0">
                <a:solidFill>
                  <a:srgbClr val="FFFF00"/>
                </a:solidFill>
              </a:rPr>
              <a:t>IL TUO TIROCINIO IN EUROPA-2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Verso un Quadro di </a:t>
            </a:r>
            <a:r>
              <a:rPr lang="en-US" sz="1800" dirty="0" err="1">
                <a:solidFill>
                  <a:srgbClr val="FFFF00"/>
                </a:solidFill>
              </a:rPr>
              <a:t>Qualità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dei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Tirocini</a:t>
            </a:r>
            <a:r>
              <a:rPr lang="en-US" sz="1800" dirty="0">
                <a:solidFill>
                  <a:srgbClr val="FFFF00"/>
                </a:solidFill>
              </a:rPr>
              <a:t>: Uno </a:t>
            </a:r>
            <a:r>
              <a:rPr lang="en-US" sz="1800" dirty="0" err="1">
                <a:solidFill>
                  <a:srgbClr val="FFFF00"/>
                </a:solidFill>
              </a:rPr>
              <a:t>strumento</a:t>
            </a:r>
            <a:r>
              <a:rPr lang="en-US" sz="1800" dirty="0">
                <a:solidFill>
                  <a:srgbClr val="FFFF00"/>
                </a:solidFill>
              </a:rPr>
              <a:t> per </a:t>
            </a:r>
            <a:r>
              <a:rPr lang="en-US" sz="1800" dirty="0" err="1">
                <a:solidFill>
                  <a:srgbClr val="FFFF00"/>
                </a:solidFill>
              </a:rPr>
              <a:t>valutare</a:t>
            </a:r>
            <a:r>
              <a:rPr lang="en-US" sz="1800" dirty="0">
                <a:solidFill>
                  <a:srgbClr val="FFFF00"/>
                </a:solidFill>
              </a:rPr>
              <a:t> la </a:t>
            </a:r>
            <a:r>
              <a:rPr lang="en-US" sz="1800" dirty="0" err="1">
                <a:solidFill>
                  <a:srgbClr val="FFFF00"/>
                </a:solidFill>
              </a:rPr>
              <a:t>Qualità</a:t>
            </a:r>
            <a:r>
              <a:rPr lang="en-US" sz="1800" b="0" dirty="0">
                <a:solidFill>
                  <a:srgbClr val="FFFF00"/>
                </a:solidFill>
              </a:rPr>
              <a:t> (22 </a:t>
            </a:r>
            <a:r>
              <a:rPr lang="en-US" sz="1800" b="0" dirty="0" err="1">
                <a:solidFill>
                  <a:srgbClr val="FFFF00"/>
                </a:solidFill>
              </a:rPr>
              <a:t>elementi</a:t>
            </a:r>
            <a:r>
              <a:rPr lang="en-US" sz="1800" b="0" dirty="0">
                <a:solidFill>
                  <a:srgbClr val="FFFF00"/>
                </a:solidFill>
              </a:rPr>
              <a:t>  dal QTF)</a:t>
            </a:r>
            <a:endParaRPr sz="1800" b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B36605A-3F33-D846-ADA1-0D5C90E7D7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</p:txBody>
      </p:sp>
      <p:pic>
        <p:nvPicPr>
          <p:cNvPr id="233" name="Google Shape;233;p59" descr="Leaderboard-728x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169" y="0"/>
            <a:ext cx="6921661" cy="857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E7B0B2F6-D449-2842-AC64-146CEB61B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743089"/>
              </p:ext>
            </p:extLst>
          </p:nvPr>
        </p:nvGraphicFramePr>
        <p:xfrm>
          <a:off x="1111169" y="1900238"/>
          <a:ext cx="6921661" cy="422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273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373812"/>
            <a:ext cx="1547812" cy="40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2"/>
          <p:cNvSpPr txBox="1"/>
          <p:nvPr/>
        </p:nvSpPr>
        <p:spPr>
          <a:xfrm>
            <a:off x="2590800" y="1143000"/>
            <a:ext cx="5791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B8C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256" name="Google Shape;256;p62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0"/>
            <a:ext cx="6157913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2;p59">
            <a:extLst>
              <a:ext uri="{FF2B5EF4-FFF2-40B4-BE49-F238E27FC236}">
                <a16:creationId xmlns:a16="http://schemas.microsoft.com/office/drawing/2014/main" id="{35B67336-18FF-2143-8FFB-614B516542FC}"/>
              </a:ext>
            </a:extLst>
          </p:cNvPr>
          <p:cNvSpPr txBox="1">
            <a:spLocks/>
          </p:cNvSpPr>
          <p:nvPr/>
        </p:nvSpPr>
        <p:spPr>
          <a:xfrm>
            <a:off x="2057401" y="857250"/>
            <a:ext cx="5900737" cy="94297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FFFF00"/>
                </a:solidFill>
              </a:rPr>
              <a:t>IL TUO TIROCINIO  IN EUROPA-2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</a:rPr>
              <a:t>SEI ELEGGIBILE?</a:t>
            </a:r>
            <a:r>
              <a:rPr lang="en-US" sz="1800" b="1" dirty="0">
                <a:solidFill>
                  <a:srgbClr val="FFFF00"/>
                </a:solidFill>
              </a:rPr>
              <a:t>! 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22247E0-AB02-C845-8447-6777A347036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929008"/>
            <a:ext cx="4040188" cy="4197155"/>
          </a:xfrm>
          <a:gradFill>
            <a:gsLst>
              <a:gs pos="65000">
                <a:schemeClr val="tx2">
                  <a:lumMod val="20000"/>
                  <a:lumOff val="80000"/>
                  <a:alpha val="78000"/>
                </a:schemeClr>
              </a:gs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marL="76200" indent="0" algn="ctr">
              <a:buNone/>
            </a:pPr>
            <a:r>
              <a:rPr lang="it-IT" b="1" dirty="0">
                <a:solidFill>
                  <a:schemeClr val="tx2"/>
                </a:solidFill>
              </a:rPr>
              <a:t>PRONTA/O </a:t>
            </a:r>
          </a:p>
          <a:p>
            <a:pPr marL="76200" indent="0" algn="ctr">
              <a:buNone/>
            </a:pPr>
            <a:r>
              <a:rPr lang="it-IT" b="1" dirty="0">
                <a:solidFill>
                  <a:schemeClr val="tx2"/>
                </a:solidFill>
              </a:rPr>
              <a:t>A PARTIRE?</a:t>
            </a:r>
          </a:p>
          <a:p>
            <a:pPr marL="76200" indent="0">
              <a:buNone/>
            </a:pP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4CD442FD-7A7E-144D-9946-BC30C0A9199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645025" y="1929008"/>
            <a:ext cx="4041775" cy="4197155"/>
          </a:xfrm>
          <a:gradFill>
            <a:gsLst>
              <a:gs pos="65000">
                <a:schemeClr val="tx2">
                  <a:lumMod val="20000"/>
                  <a:lumOff val="80000"/>
                  <a:alpha val="78000"/>
                </a:schemeClr>
              </a:gs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  <a:latin typeface="+mj-lt"/>
              </a:rPr>
              <a:t>Paese di destinazione in Europa (EURES!)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  <a:latin typeface="+mj-lt"/>
              </a:rPr>
              <a:t>SPAL vs LM </a:t>
            </a:r>
            <a:r>
              <a:rPr lang="it-IT" sz="2000" dirty="0">
                <a:solidFill>
                  <a:schemeClr val="tx2"/>
                </a:solidFill>
                <a:latin typeface="+mj-lt"/>
              </a:rPr>
              <a:t>(vedi parte1)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</a:rPr>
              <a:t>Età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</a:rPr>
              <a:t>Status occupazionale</a:t>
            </a:r>
            <a:endParaRPr lang="it-IT" dirty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  <a:latin typeface="+mj-lt"/>
              </a:rPr>
              <a:t>Requisiti 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  <a:latin typeface="+mj-lt"/>
              </a:rPr>
              <a:t>Durata vs mio piano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  <a:latin typeface="+mj-lt"/>
              </a:rPr>
              <a:t>Obiettivi  Apprendimento</a:t>
            </a:r>
          </a:p>
          <a:p>
            <a:pPr>
              <a:buFont typeface="Wingdings" pitchFamily="2" charset="2"/>
              <a:buChar char="v"/>
            </a:pPr>
            <a:r>
              <a:rPr lang="it-IT" dirty="0">
                <a:solidFill>
                  <a:schemeClr val="tx2"/>
                </a:solidFill>
                <a:latin typeface="+mj-lt"/>
              </a:rPr>
              <a:t>Requisiti </a:t>
            </a:r>
            <a:r>
              <a:rPr lang="it-IT" dirty="0" err="1">
                <a:solidFill>
                  <a:schemeClr val="tx2"/>
                </a:solidFill>
                <a:latin typeface="+mj-lt"/>
              </a:rPr>
              <a:t>amm</a:t>
            </a:r>
            <a:r>
              <a:rPr lang="it-IT" dirty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it-IT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Modello 3D 13" descr="Aereo">
                <a:extLst>
                  <a:ext uri="{FF2B5EF4-FFF2-40B4-BE49-F238E27FC236}">
                    <a16:creationId xmlns:a16="http://schemas.microsoft.com/office/drawing/2014/main" id="{146B95DC-F130-3046-AE17-465833B188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2249199"/>
                  </p:ext>
                </p:extLst>
              </p:nvPr>
            </p:nvGraphicFramePr>
            <p:xfrm>
              <a:off x="601249" y="2992588"/>
              <a:ext cx="3712451" cy="1491729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712451" cy="1491729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1886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ello 3D 13" descr="Aereo">
                <a:extLst>
                  <a:ext uri="{FF2B5EF4-FFF2-40B4-BE49-F238E27FC236}">
                    <a16:creationId xmlns:a16="http://schemas.microsoft.com/office/drawing/2014/main" id="{146B95DC-F130-3046-AE17-465833B188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249" y="2992588"/>
                <a:ext cx="3712451" cy="14917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6373812"/>
            <a:ext cx="1547812" cy="40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2"/>
          <p:cNvSpPr txBox="1"/>
          <p:nvPr/>
        </p:nvSpPr>
        <p:spPr>
          <a:xfrm>
            <a:off x="2590800" y="1143000"/>
            <a:ext cx="5791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B8C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256" name="Google Shape;256;p62" descr="Leaderboard-728x9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0"/>
            <a:ext cx="6157913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2;p59">
            <a:extLst>
              <a:ext uri="{FF2B5EF4-FFF2-40B4-BE49-F238E27FC236}">
                <a16:creationId xmlns:a16="http://schemas.microsoft.com/office/drawing/2014/main" id="{35B67336-18FF-2143-8FFB-614B516542FC}"/>
              </a:ext>
            </a:extLst>
          </p:cNvPr>
          <p:cNvSpPr txBox="1">
            <a:spLocks/>
          </p:cNvSpPr>
          <p:nvPr/>
        </p:nvSpPr>
        <p:spPr>
          <a:xfrm>
            <a:off x="2057401" y="857250"/>
            <a:ext cx="5900737" cy="94297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rgbClr val="FFFF00"/>
                </a:solidFill>
              </a:rPr>
              <a:t>IL TUO TIROCINIO IN EUROPA-2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ELEGGIBILITA’ vs </a:t>
            </a:r>
            <a:r>
              <a:rPr lang="en-US" sz="1800" dirty="0" err="1">
                <a:solidFill>
                  <a:srgbClr val="FFFF00"/>
                </a:solidFill>
              </a:rPr>
              <a:t>legislazione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esistente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conforme</a:t>
            </a:r>
            <a:r>
              <a:rPr lang="en-US" sz="1800" dirty="0">
                <a:solidFill>
                  <a:srgbClr val="FFFF00"/>
                </a:solidFill>
              </a:rPr>
              <a:t>?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60EB3F-CA7E-8D46-A331-C5E044A5E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71" y="1828800"/>
            <a:ext cx="7818329" cy="4076461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274752-D83F-984E-93BC-374566847342}"/>
              </a:ext>
            </a:extLst>
          </p:cNvPr>
          <p:cNvSpPr txBox="1"/>
          <p:nvPr/>
        </p:nvSpPr>
        <p:spPr>
          <a:xfrm>
            <a:off x="6575104" y="1910241"/>
            <a:ext cx="2331929" cy="1077218"/>
          </a:xfrm>
          <a:prstGeom prst="rect">
            <a:avLst/>
          </a:prstGeom>
          <a:gradFill>
            <a:gsLst>
              <a:gs pos="63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0"/>
                  <a:lumOff val="100000"/>
                  <a:alpha val="74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</a:rPr>
              <a:t>Sono ancora all’interno di un percorso di formazione?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A67A87-F0F7-E04A-B016-88C6E0907F77}"/>
              </a:ext>
            </a:extLst>
          </p:cNvPr>
          <p:cNvSpPr txBox="1"/>
          <p:nvPr/>
        </p:nvSpPr>
        <p:spPr>
          <a:xfrm>
            <a:off x="2052213" y="1936283"/>
            <a:ext cx="1846872" cy="738664"/>
          </a:xfrm>
          <a:prstGeom prst="rect">
            <a:avLst/>
          </a:prstGeom>
          <a:gradFill>
            <a:gsLst>
              <a:gs pos="46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0"/>
                  <a:lumOff val="100000"/>
                  <a:alpha val="74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Sono registrato come cercatore di lavoro </a:t>
            </a:r>
            <a:r>
              <a:rPr lang="it-IT" b="1" dirty="0" err="1">
                <a:solidFill>
                  <a:schemeClr val="tx2"/>
                </a:solidFill>
              </a:rPr>
              <a:t>cpi</a:t>
            </a:r>
            <a:r>
              <a:rPr lang="it-IT" b="1" dirty="0">
                <a:solidFill>
                  <a:schemeClr val="tx2"/>
                </a:solidFill>
              </a:rPr>
              <a:t>? </a:t>
            </a:r>
            <a:r>
              <a:rPr lang="it-IT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692634-BC59-3E43-A541-376A9333FD6D}"/>
              </a:ext>
            </a:extLst>
          </p:cNvPr>
          <p:cNvSpPr txBox="1"/>
          <p:nvPr/>
        </p:nvSpPr>
        <p:spPr>
          <a:xfrm>
            <a:off x="6873706" y="3794323"/>
            <a:ext cx="2033327" cy="523220"/>
          </a:xfrm>
          <a:prstGeom prst="rect">
            <a:avLst/>
          </a:prstGeom>
          <a:gradFill>
            <a:gsLst>
              <a:gs pos="25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0"/>
                  <a:lumOff val="100000"/>
                  <a:alpha val="74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Ho un ente promotore?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8CA0F1-40C1-8A45-8C6A-A3BB36ACE58D}"/>
              </a:ext>
            </a:extLst>
          </p:cNvPr>
          <p:cNvSpPr txBox="1"/>
          <p:nvPr/>
        </p:nvSpPr>
        <p:spPr>
          <a:xfrm>
            <a:off x="5674290" y="4684734"/>
            <a:ext cx="2283848" cy="523220"/>
          </a:xfrm>
          <a:prstGeom prst="rect">
            <a:avLst/>
          </a:prstGeom>
          <a:gradFill>
            <a:gsLst>
              <a:gs pos="25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0"/>
                  <a:lumOff val="100000"/>
                  <a:alpha val="74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Devo conseguire una certificazione?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FD7B96-76E4-324D-8A34-EFDD4372817F}"/>
              </a:ext>
            </a:extLst>
          </p:cNvPr>
          <p:cNvSpPr txBox="1"/>
          <p:nvPr/>
        </p:nvSpPr>
        <p:spPr>
          <a:xfrm>
            <a:off x="1185862" y="3620022"/>
            <a:ext cx="1732702" cy="1169551"/>
          </a:xfrm>
          <a:prstGeom prst="rect">
            <a:avLst/>
          </a:prstGeom>
          <a:gradFill>
            <a:gsLst>
              <a:gs pos="84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0"/>
                  <a:lumOff val="100000"/>
                  <a:alpha val="74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L’istituzione formativa di appartenenza è conforme a quanto richiesto?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03548E-8851-BF4F-9C14-82CC0FB6FC36}"/>
              </a:ext>
            </a:extLst>
          </p:cNvPr>
          <p:cNvSpPr txBox="1"/>
          <p:nvPr/>
        </p:nvSpPr>
        <p:spPr>
          <a:xfrm>
            <a:off x="4472835" y="2305615"/>
            <a:ext cx="1258540" cy="2893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0">
                <a:schemeClr val="accent1">
                  <a:lumMod val="45000"/>
                  <a:lumOff val="55000"/>
                </a:schemeClr>
              </a:gs>
              <a:gs pos="98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Che tipo di tirocinio è?</a:t>
            </a:r>
          </a:p>
          <a:p>
            <a:r>
              <a:rPr lang="it-IT" b="1" dirty="0">
                <a:solidFill>
                  <a:schemeClr val="tx2"/>
                </a:solidFill>
              </a:rPr>
              <a:t>Curriculare in un paese, di inserimento lavorativo nell’altro?</a:t>
            </a:r>
          </a:p>
          <a:p>
            <a:r>
              <a:rPr lang="it-IT" b="1" dirty="0">
                <a:solidFill>
                  <a:schemeClr val="tx2"/>
                </a:solidFill>
              </a:rPr>
              <a:t>Posso in qualche modo aggirare l’ostacolo  ?</a:t>
            </a:r>
          </a:p>
        </p:txBody>
      </p:sp>
    </p:spTree>
    <p:extLst>
      <p:ext uri="{BB962C8B-B14F-4D97-AF65-F5344CB8AC3E}">
        <p14:creationId xmlns:p14="http://schemas.microsoft.com/office/powerpoint/2010/main" val="156736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4" descr="C:\Users\cmastracci.ext\Desktop\EURES\logo FSE\logo_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537075"/>
            <a:ext cx="620712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800" y="4537075"/>
            <a:ext cx="1547812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4" descr="HD-1920x108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50520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4"/>
          <p:cNvSpPr txBox="1"/>
          <p:nvPr/>
        </p:nvSpPr>
        <p:spPr>
          <a:xfrm>
            <a:off x="0" y="2133599"/>
            <a:ext cx="9144000" cy="159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endParaRPr lang="en-US" sz="2400" b="1" i="0" u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endParaRPr lang="en-US" sz="2400" b="1" i="0" u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endParaRPr lang="en-US" sz="2800" b="1" i="0" u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r>
              <a:rPr lang="en-US" sz="2800" b="1" dirty="0" err="1">
                <a:solidFill>
                  <a:schemeClr val="tx2"/>
                </a:solidFill>
              </a:rPr>
              <a:t>Grazie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della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vostra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i="0" u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attentione</a:t>
            </a:r>
            <a:r>
              <a:rPr lang="en-US" sz="28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r>
              <a:rPr lang="en-US" sz="1600" b="1" dirty="0">
                <a:solidFill>
                  <a:schemeClr val="tx2"/>
                </a:solidFill>
              </a:rPr>
              <a:t>Per </a:t>
            </a:r>
            <a:r>
              <a:rPr lang="en-US" sz="1600" b="1" dirty="0" err="1">
                <a:solidFill>
                  <a:schemeClr val="tx2"/>
                </a:solidFill>
              </a:rPr>
              <a:t>ulteriori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informazioni</a:t>
            </a:r>
            <a:r>
              <a:rPr lang="en-US" sz="16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r>
              <a:rPr lang="en-US" sz="1600" b="1" dirty="0">
                <a:solidFill>
                  <a:schemeClr val="tx2"/>
                </a:solidFill>
              </a:rPr>
              <a:t>Email: </a:t>
            </a:r>
            <a:r>
              <a:rPr lang="en-US" sz="1600" b="1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eurespuglia@regione.Puglia.it</a:t>
            </a:r>
            <a:endParaRPr lang="en-US" sz="1600" b="1" dirty="0">
              <a:solidFill>
                <a:schemeClr val="tx2"/>
              </a:solidFill>
            </a:endParaRPr>
          </a:p>
          <a:p>
            <a:pPr lvl="0" algn="ctr">
              <a:buClr>
                <a:srgbClr val="217AFF"/>
              </a:buClr>
              <a:buSzPts val="2400"/>
            </a:pPr>
            <a:r>
              <a:rPr lang="en-US" sz="1600" b="1" i="0" u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Fb:</a:t>
            </a:r>
            <a:r>
              <a:rPr lang="it-IT" sz="1600" dirty="0" err="1">
                <a:solidFill>
                  <a:schemeClr val="tx2"/>
                </a:solidFill>
              </a:rPr>
              <a:t>https</a:t>
            </a:r>
            <a:r>
              <a:rPr lang="it-IT" sz="1600" dirty="0">
                <a:solidFill>
                  <a:schemeClr val="tx2"/>
                </a:solidFill>
              </a:rPr>
              <a:t>://</a:t>
            </a:r>
            <a:r>
              <a:rPr lang="it-IT" sz="1600" dirty="0" err="1">
                <a:solidFill>
                  <a:schemeClr val="tx2"/>
                </a:solidFill>
              </a:rPr>
              <a:t>www.facebook.com</a:t>
            </a:r>
            <a:r>
              <a:rPr lang="it-IT" sz="1600" dirty="0">
                <a:solidFill>
                  <a:schemeClr val="tx2"/>
                </a:solidFill>
              </a:rPr>
              <a:t>/</a:t>
            </a:r>
            <a:r>
              <a:rPr lang="it-IT" sz="1600" dirty="0" err="1">
                <a:solidFill>
                  <a:schemeClr val="tx2"/>
                </a:solidFill>
              </a:rPr>
              <a:t>EURESPuglia</a:t>
            </a:r>
            <a:r>
              <a:rPr lang="it-IT" sz="1600" dirty="0">
                <a:solidFill>
                  <a:schemeClr val="tx2"/>
                </a:solidFill>
              </a:rPr>
              <a:t>/</a:t>
            </a:r>
            <a:endParaRPr lang="en-US" sz="1600" b="1" i="0" u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7AFF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4_EURES.xml">
  <a:themeElements>
    <a:clrScheme name="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URES.xml">
  <a:themeElements>
    <a:clrScheme name="1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449</Words>
  <Application>Microsoft Macintosh PowerPoint</Application>
  <PresentationFormat>Presentazione su schermo (4:3)</PresentationFormat>
  <Paragraphs>69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Wingdings</vt:lpstr>
      <vt:lpstr>14_EURES.xml</vt:lpstr>
      <vt:lpstr>1_EURES.xml</vt:lpstr>
      <vt:lpstr>IL TUO TIROCINIO  IN EUROPA-2 Parte 2</vt:lpstr>
      <vt:lpstr>IL TUO TIROCINIO IN EUROPA-2 Verso un tirocinio di qualità: COME e PERCHE’</vt:lpstr>
      <vt:lpstr>Presentazione standard di PowerPoint</vt:lpstr>
      <vt:lpstr>IL TUO TIROCINIO IN EUROPA-2 Verso un Quadro di Qualità dei Tirocini: Uno strumento per valutare la Qualità (22 elementi  dal QTF)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Marsilii Enrica</dc:creator>
  <cp:lastModifiedBy>Microsoft Office User</cp:lastModifiedBy>
  <cp:revision>84</cp:revision>
  <dcterms:modified xsi:type="dcterms:W3CDTF">2020-10-21T08:25:40Z</dcterms:modified>
</cp:coreProperties>
</file>